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16629-7E01-43B3-BBD4-4B756CAAA6AE}" v="126" dt="2025-04-10T14:27:16.69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2" autoAdjust="0"/>
    <p:restoredTop sz="85174"/>
  </p:normalViewPr>
  <p:slideViewPr>
    <p:cSldViewPr snapToGrid="0" snapToObjects="1">
      <p:cViewPr>
        <p:scale>
          <a:sx n="100" d="100"/>
          <a:sy n="100" d="100"/>
        </p:scale>
        <p:origin x="720" y="8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Kyle Akepanidtaworn" userId="4250081e-2882-4185-9e9c-d3298cc00d78" providerId="ADAL" clId="{C044AF28-4386-4472-86FF-284EEBAD06FD}"/>
    <pc:docChg chg="undo custSel modSld">
      <pc:chgData name="Kyle Akepanidtaworn" userId="4250081e-2882-4185-9e9c-d3298cc00d78" providerId="ADAL" clId="{C044AF28-4386-4472-86FF-284EEBAD06FD}" dt="2025-04-07T15:14:02.121" v="65" actId="14100"/>
      <pc:docMkLst>
        <pc:docMk/>
      </pc:docMkLst>
      <pc:sldChg chg="modSp mod">
        <pc:chgData name="Kyle Akepanidtaworn" userId="4250081e-2882-4185-9e9c-d3298cc00d78" providerId="ADAL" clId="{C044AF28-4386-4472-86FF-284EEBAD06FD}" dt="2025-04-07T15:08:35.486" v="51" actId="20577"/>
        <pc:sldMkLst>
          <pc:docMk/>
          <pc:sldMk cId="1277611629" sldId="327"/>
        </pc:sldMkLst>
        <pc:spChg chg="mod">
          <ac:chgData name="Kyle Akepanidtaworn" userId="4250081e-2882-4185-9e9c-d3298cc00d78" providerId="ADAL" clId="{C044AF28-4386-4472-86FF-284EEBAD06FD}" dt="2025-04-07T15:08:35.486" v="51" actId="20577"/>
          <ac:spMkLst>
            <pc:docMk/>
            <pc:sldMk cId="1277611629" sldId="327"/>
            <ac:spMk id="6" creationId="{2C36AF9D-A911-994B-90EA-013D4CDA5604}"/>
          </ac:spMkLst>
        </pc:spChg>
      </pc:sldChg>
      <pc:sldChg chg="modSp mod">
        <pc:chgData name="Kyle Akepanidtaworn" userId="4250081e-2882-4185-9e9c-d3298cc00d78" providerId="ADAL" clId="{C044AF28-4386-4472-86FF-284EEBAD06FD}" dt="2025-04-07T15:14:02.121" v="65" actId="14100"/>
        <pc:sldMkLst>
          <pc:docMk/>
          <pc:sldMk cId="2560061391" sldId="332"/>
        </pc:sldMkLst>
        <pc:spChg chg="mod">
          <ac:chgData name="Kyle Akepanidtaworn" userId="4250081e-2882-4185-9e9c-d3298cc00d78" providerId="ADAL" clId="{C044AF28-4386-4472-86FF-284EEBAD06FD}" dt="2025-04-07T15:14:02.121" v="65" actId="14100"/>
          <ac:spMkLst>
            <pc:docMk/>
            <pc:sldMk cId="2560061391" sldId="332"/>
            <ac:spMk id="5" creationId="{8E999A1B-8752-489F-A63B-EA2F60186B52}"/>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Kyle Akepanidtaworn" userId="4250081e-2882-4185-9e9c-d3298cc00d78" providerId="ADAL" clId="{2C316629-7E01-43B3-BBD4-4B756CAAA6AE}"/>
    <pc:docChg chg="undo custSel addSld delSld modSld">
      <pc:chgData name="Kyle Akepanidtaworn" userId="4250081e-2882-4185-9e9c-d3298cc00d78" providerId="ADAL" clId="{2C316629-7E01-43B3-BBD4-4B756CAAA6AE}" dt="2025-04-10T14:37:46.439" v="1740" actId="20577"/>
      <pc:docMkLst>
        <pc:docMk/>
      </pc:docMkLst>
      <pc:sldChg chg="modSp mod">
        <pc:chgData name="Kyle Akepanidtaworn" userId="4250081e-2882-4185-9e9c-d3298cc00d78" providerId="ADAL" clId="{2C316629-7E01-43B3-BBD4-4B756CAAA6AE}" dt="2025-04-10T14:07:31.343" v="1069"/>
        <pc:sldMkLst>
          <pc:docMk/>
          <pc:sldMk cId="1553432724" sldId="262"/>
        </pc:sldMkLst>
        <pc:spChg chg="mod">
          <ac:chgData name="Kyle Akepanidtaworn" userId="4250081e-2882-4185-9e9c-d3298cc00d78" providerId="ADAL" clId="{2C316629-7E01-43B3-BBD4-4B756CAAA6AE}" dt="2025-04-10T14:07:31.343" v="1069"/>
          <ac:spMkLst>
            <pc:docMk/>
            <pc:sldMk cId="1553432724" sldId="262"/>
            <ac:spMk id="7" creationId="{0BFEC426-B615-E549-83E5-140FD588BC64}"/>
          </ac:spMkLst>
        </pc:spChg>
      </pc:sldChg>
      <pc:sldChg chg="addSp modSp mod">
        <pc:chgData name="Kyle Akepanidtaworn" userId="4250081e-2882-4185-9e9c-d3298cc00d78" providerId="ADAL" clId="{2C316629-7E01-43B3-BBD4-4B756CAAA6AE}" dt="2025-04-10T14:22:38.035" v="1246" actId="1076"/>
        <pc:sldMkLst>
          <pc:docMk/>
          <pc:sldMk cId="3288665831" sldId="263"/>
        </pc:sldMkLst>
        <pc:spChg chg="add mod">
          <ac:chgData name="Kyle Akepanidtaworn" userId="4250081e-2882-4185-9e9c-d3298cc00d78" providerId="ADAL" clId="{2C316629-7E01-43B3-BBD4-4B756CAAA6AE}" dt="2025-04-10T14:08:15.549" v="1083" actId="14100"/>
          <ac:spMkLst>
            <pc:docMk/>
            <pc:sldMk cId="3288665831" sldId="263"/>
            <ac:spMk id="3" creationId="{862A4191-CBEE-F74C-7041-4FF9DB9466E0}"/>
          </ac:spMkLst>
        </pc:spChg>
        <pc:spChg chg="mod">
          <ac:chgData name="Kyle Akepanidtaworn" userId="4250081e-2882-4185-9e9c-d3298cc00d78" providerId="ADAL" clId="{2C316629-7E01-43B3-BBD4-4B756CAAA6AE}" dt="2025-04-10T14:22:06.495" v="1240" actId="242"/>
          <ac:spMkLst>
            <pc:docMk/>
            <pc:sldMk cId="3288665831" sldId="263"/>
            <ac:spMk id="5" creationId="{1B07C49E-AFFC-EC46-8930-E4D428F5F943}"/>
          </ac:spMkLst>
        </pc:spChg>
        <pc:picChg chg="add mod">
          <ac:chgData name="Kyle Akepanidtaworn" userId="4250081e-2882-4185-9e9c-d3298cc00d78" providerId="ADAL" clId="{2C316629-7E01-43B3-BBD4-4B756CAAA6AE}" dt="2025-04-10T14:22:38.035" v="1246" actId="1076"/>
          <ac:picMkLst>
            <pc:docMk/>
            <pc:sldMk cId="3288665831" sldId="263"/>
            <ac:picMk id="7" creationId="{62511602-C077-A88B-B583-8D984DF2C785}"/>
          </ac:picMkLst>
        </pc:picChg>
      </pc:sldChg>
      <pc:sldChg chg="addSp modSp mod">
        <pc:chgData name="Kyle Akepanidtaworn" userId="4250081e-2882-4185-9e9c-d3298cc00d78" providerId="ADAL" clId="{2C316629-7E01-43B3-BBD4-4B756CAAA6AE}" dt="2025-04-10T14:27:23.739" v="1435" actId="14100"/>
        <pc:sldMkLst>
          <pc:docMk/>
          <pc:sldMk cId="2987552906" sldId="264"/>
        </pc:sldMkLst>
        <pc:spChg chg="add mod">
          <ac:chgData name="Kyle Akepanidtaworn" userId="4250081e-2882-4185-9e9c-d3298cc00d78" providerId="ADAL" clId="{2C316629-7E01-43B3-BBD4-4B756CAAA6AE}" dt="2025-04-10T14:25:41.117" v="1282" actId="14100"/>
          <ac:spMkLst>
            <pc:docMk/>
            <pc:sldMk cId="2987552906" sldId="264"/>
            <ac:spMk id="3" creationId="{A4095778-275C-E44D-F4CD-3D2EF08E3733}"/>
          </ac:spMkLst>
        </pc:spChg>
        <pc:spChg chg="mod">
          <ac:chgData name="Kyle Akepanidtaworn" userId="4250081e-2882-4185-9e9c-d3298cc00d78" providerId="ADAL" clId="{2C316629-7E01-43B3-BBD4-4B756CAAA6AE}" dt="2025-04-10T14:27:23.739" v="1435" actId="14100"/>
          <ac:spMkLst>
            <pc:docMk/>
            <pc:sldMk cId="2987552906" sldId="264"/>
            <ac:spMk id="5" creationId="{1B07C49E-AFFC-EC46-8930-E4D428F5F943}"/>
          </ac:spMkLst>
        </pc:spChg>
        <pc:picChg chg="add mod">
          <ac:chgData name="Kyle Akepanidtaworn" userId="4250081e-2882-4185-9e9c-d3298cc00d78" providerId="ADAL" clId="{2C316629-7E01-43B3-BBD4-4B756CAAA6AE}" dt="2025-04-10T14:25:18.797" v="1273" actId="1076"/>
          <ac:picMkLst>
            <pc:docMk/>
            <pc:sldMk cId="2987552906" sldId="264"/>
            <ac:picMk id="14338" creationId="{C81737CA-58CD-E03B-84C3-6D3E5AD7CFA0}"/>
          </ac:picMkLst>
        </pc:picChg>
      </pc:sldChg>
      <pc:sldChg chg="modSp mod">
        <pc:chgData name="Kyle Akepanidtaworn" userId="4250081e-2882-4185-9e9c-d3298cc00d78" providerId="ADAL" clId="{2C316629-7E01-43B3-BBD4-4B756CAAA6AE}" dt="2025-04-10T14:31:45.385" v="1564" actId="255"/>
        <pc:sldMkLst>
          <pc:docMk/>
          <pc:sldMk cId="1578726356" sldId="265"/>
        </pc:sldMkLst>
        <pc:spChg chg="mod">
          <ac:chgData name="Kyle Akepanidtaworn" userId="4250081e-2882-4185-9e9c-d3298cc00d78" providerId="ADAL" clId="{2C316629-7E01-43B3-BBD4-4B756CAAA6AE}" dt="2025-04-10T14:31:45.385" v="1564" actId="255"/>
          <ac:spMkLst>
            <pc:docMk/>
            <pc:sldMk cId="1578726356" sldId="265"/>
            <ac:spMk id="5" creationId="{1B07C49E-AFFC-EC46-8930-E4D428F5F943}"/>
          </ac:spMkLst>
        </pc:spChg>
      </pc:sldChg>
      <pc:sldChg chg="modSp mod">
        <pc:chgData name="Kyle Akepanidtaworn" userId="4250081e-2882-4185-9e9c-d3298cc00d78" providerId="ADAL" clId="{2C316629-7E01-43B3-BBD4-4B756CAAA6AE}" dt="2025-04-10T14:30:32.311" v="1517" actId="255"/>
        <pc:sldMkLst>
          <pc:docMk/>
          <pc:sldMk cId="779971636" sldId="266"/>
        </pc:sldMkLst>
        <pc:spChg chg="mod">
          <ac:chgData name="Kyle Akepanidtaworn" userId="4250081e-2882-4185-9e9c-d3298cc00d78" providerId="ADAL" clId="{2C316629-7E01-43B3-BBD4-4B756CAAA6AE}" dt="2025-04-10T14:30:32.311" v="1517" actId="255"/>
          <ac:spMkLst>
            <pc:docMk/>
            <pc:sldMk cId="779971636" sldId="266"/>
            <ac:spMk id="5" creationId="{1B07C49E-AFFC-EC46-8930-E4D428F5F943}"/>
          </ac:spMkLst>
        </pc:spChg>
      </pc:sldChg>
      <pc:sldChg chg="addSp delSp modSp mod modNotesTx">
        <pc:chgData name="Kyle Akepanidtaworn" userId="4250081e-2882-4185-9e9c-d3298cc00d78" providerId="ADAL" clId="{2C316629-7E01-43B3-BBD4-4B756CAAA6AE}" dt="2025-04-09T15:38:23.595" v="74" actId="242"/>
        <pc:sldMkLst>
          <pc:docMk/>
          <pc:sldMk cId="3865605948" sldId="269"/>
        </pc:sldMkLst>
        <pc:spChg chg="del mod">
          <ac:chgData name="Kyle Akepanidtaworn" userId="4250081e-2882-4185-9e9c-d3298cc00d78" providerId="ADAL" clId="{2C316629-7E01-43B3-BBD4-4B756CAAA6AE}" dt="2025-04-09T15:33:33.308" v="10" actId="478"/>
          <ac:spMkLst>
            <pc:docMk/>
            <pc:sldMk cId="3865605948" sldId="269"/>
            <ac:spMk id="3" creationId="{373827F3-F386-AA4E-80ED-D86DEF8C158D}"/>
          </ac:spMkLst>
        </pc:spChg>
        <pc:spChg chg="add mod">
          <ac:chgData name="Kyle Akepanidtaworn" userId="4250081e-2882-4185-9e9c-d3298cc00d78" providerId="ADAL" clId="{2C316629-7E01-43B3-BBD4-4B756CAAA6AE}" dt="2025-04-09T15:34:14.597" v="21" actId="122"/>
          <ac:spMkLst>
            <pc:docMk/>
            <pc:sldMk cId="3865605948" sldId="269"/>
            <ac:spMk id="8" creationId="{ECD17E74-DCDB-FB0A-4C55-474ECA813B89}"/>
          </ac:spMkLst>
        </pc:spChg>
        <pc:spChg chg="add mod">
          <ac:chgData name="Kyle Akepanidtaworn" userId="4250081e-2882-4185-9e9c-d3298cc00d78" providerId="ADAL" clId="{2C316629-7E01-43B3-BBD4-4B756CAAA6AE}" dt="2025-04-09T15:38:23.595" v="74" actId="242"/>
          <ac:spMkLst>
            <pc:docMk/>
            <pc:sldMk cId="3865605948" sldId="269"/>
            <ac:spMk id="11" creationId="{5D51CD4C-B33A-426B-E206-6232ED337515}"/>
          </ac:spMkLst>
        </pc:spChg>
        <pc:picChg chg="add del mod">
          <ac:chgData name="Kyle Akepanidtaworn" userId="4250081e-2882-4185-9e9c-d3298cc00d78" providerId="ADAL" clId="{2C316629-7E01-43B3-BBD4-4B756CAAA6AE}" dt="2025-04-09T15:34:17.941" v="22" actId="478"/>
          <ac:picMkLst>
            <pc:docMk/>
            <pc:sldMk cId="3865605948" sldId="269"/>
            <ac:picMk id="6" creationId="{677820E9-D5AE-7A17-C30B-0644620225A6}"/>
          </ac:picMkLst>
        </pc:picChg>
        <pc:picChg chg="add del mod">
          <ac:chgData name="Kyle Akepanidtaworn" userId="4250081e-2882-4185-9e9c-d3298cc00d78" providerId="ADAL" clId="{2C316629-7E01-43B3-BBD4-4B756CAAA6AE}" dt="2025-04-09T15:37:49.121" v="62" actId="478"/>
          <ac:picMkLst>
            <pc:docMk/>
            <pc:sldMk cId="3865605948" sldId="269"/>
            <ac:picMk id="10" creationId="{7F5DAC41-01F6-43C2-70C3-EC905E0054B9}"/>
          </ac:picMkLst>
        </pc:picChg>
        <pc:picChg chg="add mod">
          <ac:chgData name="Kyle Akepanidtaworn" userId="4250081e-2882-4185-9e9c-d3298cc00d78" providerId="ADAL" clId="{2C316629-7E01-43B3-BBD4-4B756CAAA6AE}" dt="2025-04-09T15:37:55.176" v="66" actId="1076"/>
          <ac:picMkLst>
            <pc:docMk/>
            <pc:sldMk cId="3865605948" sldId="269"/>
            <ac:picMk id="12" creationId="{6393C027-6255-D866-B704-E06FBEC23274}"/>
          </ac:picMkLst>
        </pc:picChg>
      </pc:sldChg>
      <pc:sldChg chg="addSp modSp mod">
        <pc:chgData name="Kyle Akepanidtaworn" userId="4250081e-2882-4185-9e9c-d3298cc00d78" providerId="ADAL" clId="{2C316629-7E01-43B3-BBD4-4B756CAAA6AE}" dt="2025-04-10T13:19:14.184" v="305"/>
        <pc:sldMkLst>
          <pc:docMk/>
          <pc:sldMk cId="2727850971" sldId="270"/>
        </pc:sldMkLst>
        <pc:spChg chg="add">
          <ac:chgData name="Kyle Akepanidtaworn" userId="4250081e-2882-4185-9e9c-d3298cc00d78" providerId="ADAL" clId="{2C316629-7E01-43B3-BBD4-4B756CAAA6AE}" dt="2025-04-10T13:14:08.730" v="250"/>
          <ac:spMkLst>
            <pc:docMk/>
            <pc:sldMk cId="2727850971" sldId="270"/>
            <ac:spMk id="2" creationId="{288022D6-643E-8787-81FA-16BBE4495E30}"/>
          </ac:spMkLst>
        </pc:spChg>
        <pc:spChg chg="mod">
          <ac:chgData name="Kyle Akepanidtaworn" userId="4250081e-2882-4185-9e9c-d3298cc00d78" providerId="ADAL" clId="{2C316629-7E01-43B3-BBD4-4B756CAAA6AE}" dt="2025-04-10T13:17:33.269" v="286" actId="113"/>
          <ac:spMkLst>
            <pc:docMk/>
            <pc:sldMk cId="2727850971" sldId="270"/>
            <ac:spMk id="5" creationId="{1B07C49E-AFFC-EC46-8930-E4D428F5F943}"/>
          </ac:spMkLst>
        </pc:spChg>
        <pc:spChg chg="add mod">
          <ac:chgData name="Kyle Akepanidtaworn" userId="4250081e-2882-4185-9e9c-d3298cc00d78" providerId="ADAL" clId="{2C316629-7E01-43B3-BBD4-4B756CAAA6AE}" dt="2025-04-10T13:14:49.413" v="256"/>
          <ac:spMkLst>
            <pc:docMk/>
            <pc:sldMk cId="2727850971" sldId="270"/>
            <ac:spMk id="8" creationId="{83089845-940B-D48F-3838-4D676B6BDBC0}"/>
          </ac:spMkLst>
        </pc:spChg>
        <pc:spChg chg="add mod">
          <ac:chgData name="Kyle Akepanidtaworn" userId="4250081e-2882-4185-9e9c-d3298cc00d78" providerId="ADAL" clId="{2C316629-7E01-43B3-BBD4-4B756CAAA6AE}" dt="2025-04-10T13:19:14.184" v="305"/>
          <ac:spMkLst>
            <pc:docMk/>
            <pc:sldMk cId="2727850971" sldId="270"/>
            <ac:spMk id="9" creationId="{0754C707-30B6-A468-B828-AAFE7D56FFBA}"/>
          </ac:spMkLst>
        </pc:spChg>
        <pc:picChg chg="add mod">
          <ac:chgData name="Kyle Akepanidtaworn" userId="4250081e-2882-4185-9e9c-d3298cc00d78" providerId="ADAL" clId="{2C316629-7E01-43B3-BBD4-4B756CAAA6AE}" dt="2025-04-10T13:16:06.955" v="265" actId="1076"/>
          <ac:picMkLst>
            <pc:docMk/>
            <pc:sldMk cId="2727850971" sldId="270"/>
            <ac:picMk id="7" creationId="{59DEE626-6A3B-4D50-92A2-D49416B093D6}"/>
          </ac:picMkLst>
        </pc:picChg>
      </pc:sldChg>
      <pc:sldChg chg="addSp delSp modSp mod modClrScheme chgLayout">
        <pc:chgData name="Kyle Akepanidtaworn" userId="4250081e-2882-4185-9e9c-d3298cc00d78" providerId="ADAL" clId="{2C316629-7E01-43B3-BBD4-4B756CAAA6AE}" dt="2025-04-10T14:05:03.556" v="1045" actId="20577"/>
        <pc:sldMkLst>
          <pc:docMk/>
          <pc:sldMk cId="1630123617" sldId="274"/>
        </pc:sldMkLst>
        <pc:spChg chg="add del mod ord">
          <ac:chgData name="Kyle Akepanidtaworn" userId="4250081e-2882-4185-9e9c-d3298cc00d78" providerId="ADAL" clId="{2C316629-7E01-43B3-BBD4-4B756CAAA6AE}" dt="2025-04-10T14:01:45.320" v="1024" actId="700"/>
          <ac:spMkLst>
            <pc:docMk/>
            <pc:sldMk cId="1630123617" sldId="274"/>
            <ac:spMk id="2" creationId="{21F85E0D-5ED1-F489-57CF-14F307303DE7}"/>
          </ac:spMkLst>
        </pc:spChg>
        <pc:spChg chg="add del mod ord">
          <ac:chgData name="Kyle Akepanidtaworn" userId="4250081e-2882-4185-9e9c-d3298cc00d78" providerId="ADAL" clId="{2C316629-7E01-43B3-BBD4-4B756CAAA6AE}" dt="2025-04-10T14:01:45.320" v="1024" actId="700"/>
          <ac:spMkLst>
            <pc:docMk/>
            <pc:sldMk cId="1630123617" sldId="274"/>
            <ac:spMk id="3" creationId="{625FC115-CB7B-B0AE-6F2E-BF044DEA8203}"/>
          </ac:spMkLst>
        </pc:spChg>
        <pc:spChg chg="mod ord">
          <ac:chgData name="Kyle Akepanidtaworn" userId="4250081e-2882-4185-9e9c-d3298cc00d78" providerId="ADAL" clId="{2C316629-7E01-43B3-BBD4-4B756CAAA6AE}" dt="2025-04-10T14:01:45.320" v="1024" actId="700"/>
          <ac:spMkLst>
            <pc:docMk/>
            <pc:sldMk cId="1630123617" sldId="274"/>
            <ac:spMk id="4" creationId="{8DA56319-AADE-D741-AA33-1311B7CA8C0C}"/>
          </ac:spMkLst>
        </pc:spChg>
        <pc:spChg chg="mod ord">
          <ac:chgData name="Kyle Akepanidtaworn" userId="4250081e-2882-4185-9e9c-d3298cc00d78" providerId="ADAL" clId="{2C316629-7E01-43B3-BBD4-4B756CAAA6AE}" dt="2025-04-10T14:05:03.556" v="1045" actId="20577"/>
          <ac:spMkLst>
            <pc:docMk/>
            <pc:sldMk cId="1630123617" sldId="274"/>
            <ac:spMk id="5" creationId="{28684E62-A9F8-4E7A-AB01-78893062A1B4}"/>
          </ac:spMkLst>
        </pc:spChg>
        <pc:picChg chg="add mod">
          <ac:chgData name="Kyle Akepanidtaworn" userId="4250081e-2882-4185-9e9c-d3298cc00d78" providerId="ADAL" clId="{2C316629-7E01-43B3-BBD4-4B756CAAA6AE}" dt="2025-04-10T14:03:17.792" v="1033" actId="1076"/>
          <ac:picMkLst>
            <pc:docMk/>
            <pc:sldMk cId="1630123617" sldId="274"/>
            <ac:picMk id="7" creationId="{823EDD9C-D68E-6329-B5E5-D644A8A7A3AF}"/>
          </ac:picMkLst>
        </pc:picChg>
      </pc:sldChg>
      <pc:sldChg chg="del">
        <pc:chgData name="Kyle Akepanidtaworn" userId="4250081e-2882-4185-9e9c-d3298cc00d78" providerId="ADAL" clId="{2C316629-7E01-43B3-BBD4-4B756CAAA6AE}" dt="2025-04-10T14:05:09.788" v="1046" actId="47"/>
        <pc:sldMkLst>
          <pc:docMk/>
          <pc:sldMk cId="3410008520" sldId="275"/>
        </pc:sldMkLst>
      </pc:sldChg>
      <pc:sldChg chg="modSp mod">
        <pc:chgData name="Kyle Akepanidtaworn" userId="4250081e-2882-4185-9e9c-d3298cc00d78" providerId="ADAL" clId="{2C316629-7E01-43B3-BBD4-4B756CAAA6AE}" dt="2025-04-10T14:32:59.227" v="1599" actId="20577"/>
        <pc:sldMkLst>
          <pc:docMk/>
          <pc:sldMk cId="148114319" sldId="276"/>
        </pc:sldMkLst>
        <pc:spChg chg="mod">
          <ac:chgData name="Kyle Akepanidtaworn" userId="4250081e-2882-4185-9e9c-d3298cc00d78" providerId="ADAL" clId="{2C316629-7E01-43B3-BBD4-4B756CAAA6AE}" dt="2025-04-10T14:32:59.227" v="1599" actId="20577"/>
          <ac:spMkLst>
            <pc:docMk/>
            <pc:sldMk cId="148114319" sldId="276"/>
            <ac:spMk id="5" creationId="{1B07C49E-AFFC-EC46-8930-E4D428F5F943}"/>
          </ac:spMkLst>
        </pc:spChg>
      </pc:sldChg>
      <pc:sldChg chg="addSp delSp modSp mod">
        <pc:chgData name="Kyle Akepanidtaworn" userId="4250081e-2882-4185-9e9c-d3298cc00d78" providerId="ADAL" clId="{2C316629-7E01-43B3-BBD4-4B756CAAA6AE}" dt="2025-04-10T14:01:11.676" v="1013" actId="207"/>
        <pc:sldMkLst>
          <pc:docMk/>
          <pc:sldMk cId="2459446073" sldId="289"/>
        </pc:sldMkLst>
        <pc:spChg chg="del">
          <ac:chgData name="Kyle Akepanidtaworn" userId="4250081e-2882-4185-9e9c-d3298cc00d78" providerId="ADAL" clId="{2C316629-7E01-43B3-BBD4-4B756CAAA6AE}" dt="2025-04-10T13:58:31.836" v="988" actId="478"/>
          <ac:spMkLst>
            <pc:docMk/>
            <pc:sldMk cId="2459446073" sldId="289"/>
            <ac:spMk id="5" creationId="{1B07C49E-AFFC-EC46-8930-E4D428F5F943}"/>
          </ac:spMkLst>
        </pc:spChg>
        <pc:spChg chg="add mod">
          <ac:chgData name="Kyle Akepanidtaworn" userId="4250081e-2882-4185-9e9c-d3298cc00d78" providerId="ADAL" clId="{2C316629-7E01-43B3-BBD4-4B756CAAA6AE}" dt="2025-04-10T14:01:11.676" v="1013" actId="207"/>
          <ac:spMkLst>
            <pc:docMk/>
            <pc:sldMk cId="2459446073" sldId="289"/>
            <ac:spMk id="6" creationId="{5A2504C4-FAF1-DEB1-9760-FE89CD814E2A}"/>
          </ac:spMkLst>
        </pc:spChg>
        <pc:picChg chg="add mod">
          <ac:chgData name="Kyle Akepanidtaworn" userId="4250081e-2882-4185-9e9c-d3298cc00d78" providerId="ADAL" clId="{2C316629-7E01-43B3-BBD4-4B756CAAA6AE}" dt="2025-04-10T13:58:33.469" v="989" actId="14100"/>
          <ac:picMkLst>
            <pc:docMk/>
            <pc:sldMk cId="2459446073" sldId="289"/>
            <ac:picMk id="3" creationId="{83D8594C-85BE-82D3-A9E4-4F03B7DC2782}"/>
          </ac:picMkLst>
        </pc:picChg>
      </pc:sldChg>
      <pc:sldChg chg="modSp mod">
        <pc:chgData name="Kyle Akepanidtaworn" userId="4250081e-2882-4185-9e9c-d3298cc00d78" providerId="ADAL" clId="{2C316629-7E01-43B3-BBD4-4B756CAAA6AE}" dt="2025-04-10T14:36:58.133" v="1730" actId="20577"/>
        <pc:sldMkLst>
          <pc:docMk/>
          <pc:sldMk cId="1813711241" sldId="293"/>
        </pc:sldMkLst>
        <pc:spChg chg="mod">
          <ac:chgData name="Kyle Akepanidtaworn" userId="4250081e-2882-4185-9e9c-d3298cc00d78" providerId="ADAL" clId="{2C316629-7E01-43B3-BBD4-4B756CAAA6AE}" dt="2025-04-10T14:36:58.133" v="1730" actId="20577"/>
          <ac:spMkLst>
            <pc:docMk/>
            <pc:sldMk cId="1813711241" sldId="293"/>
            <ac:spMk id="5" creationId="{1B07C49E-AFFC-EC46-8930-E4D428F5F943}"/>
          </ac:spMkLst>
        </pc:spChg>
      </pc:sldChg>
      <pc:sldChg chg="addSp delSp modSp mod">
        <pc:chgData name="Kyle Akepanidtaworn" userId="4250081e-2882-4185-9e9c-d3298cc00d78" providerId="ADAL" clId="{2C316629-7E01-43B3-BBD4-4B756CAAA6AE}" dt="2025-04-10T13:36:01.930" v="629" actId="108"/>
        <pc:sldMkLst>
          <pc:docMk/>
          <pc:sldMk cId="981671777" sldId="296"/>
        </pc:sldMkLst>
        <pc:spChg chg="mod">
          <ac:chgData name="Kyle Akepanidtaworn" userId="4250081e-2882-4185-9e9c-d3298cc00d78" providerId="ADAL" clId="{2C316629-7E01-43B3-BBD4-4B756CAAA6AE}" dt="2025-04-10T13:32:09.992" v="556" actId="20577"/>
          <ac:spMkLst>
            <pc:docMk/>
            <pc:sldMk cId="981671777" sldId="296"/>
            <ac:spMk id="2" creationId="{54176327-8CC4-4356-8BBB-DC4965CE9857}"/>
          </ac:spMkLst>
        </pc:spChg>
        <pc:spChg chg="add del mod">
          <ac:chgData name="Kyle Akepanidtaworn" userId="4250081e-2882-4185-9e9c-d3298cc00d78" providerId="ADAL" clId="{2C316629-7E01-43B3-BBD4-4B756CAAA6AE}" dt="2025-04-10T13:36:01.930" v="629" actId="108"/>
          <ac:spMkLst>
            <pc:docMk/>
            <pc:sldMk cId="981671777" sldId="296"/>
            <ac:spMk id="5" creationId="{85D9F803-CDBC-C74C-AF1B-2B5937D1C241}"/>
          </ac:spMkLst>
        </pc:spChg>
        <pc:spChg chg="add mod">
          <ac:chgData name="Kyle Akepanidtaworn" userId="4250081e-2882-4185-9e9c-d3298cc00d78" providerId="ADAL" clId="{2C316629-7E01-43B3-BBD4-4B756CAAA6AE}" dt="2025-04-10T13:32:59.483" v="572" actId="1076"/>
          <ac:spMkLst>
            <pc:docMk/>
            <pc:sldMk cId="981671777" sldId="296"/>
            <ac:spMk id="6" creationId="{05724346-7D8F-20B5-6F4F-40DB5BBDABC0}"/>
          </ac:spMkLst>
        </pc:spChg>
        <pc:spChg chg="add mod">
          <ac:chgData name="Kyle Akepanidtaworn" userId="4250081e-2882-4185-9e9c-d3298cc00d78" providerId="ADAL" clId="{2C316629-7E01-43B3-BBD4-4B756CAAA6AE}" dt="2025-04-10T13:34:53.035" v="595"/>
          <ac:spMkLst>
            <pc:docMk/>
            <pc:sldMk cId="981671777" sldId="296"/>
            <ac:spMk id="7" creationId="{EB44B507-0DF9-4998-71C0-C0775762242B}"/>
          </ac:spMkLst>
        </pc:spChg>
        <pc:picChg chg="add mod">
          <ac:chgData name="Kyle Akepanidtaworn" userId="4250081e-2882-4185-9e9c-d3298cc00d78" providerId="ADAL" clId="{2C316629-7E01-43B3-BBD4-4B756CAAA6AE}" dt="2025-04-10T13:33:07.326" v="576" actId="1076"/>
          <ac:picMkLst>
            <pc:docMk/>
            <pc:sldMk cId="981671777" sldId="296"/>
            <ac:picMk id="9218" creationId="{FDFA3141-03F0-2EC6-88A4-DA57F0DD0FD3}"/>
          </ac:picMkLst>
        </pc:picChg>
      </pc:sldChg>
      <pc:sldChg chg="addSp delSp modSp mod">
        <pc:chgData name="Kyle Akepanidtaworn" userId="4250081e-2882-4185-9e9c-d3298cc00d78" providerId="ADAL" clId="{2C316629-7E01-43B3-BBD4-4B756CAAA6AE}" dt="2025-04-10T14:24:31.566" v="1268" actId="1076"/>
        <pc:sldMkLst>
          <pc:docMk/>
          <pc:sldMk cId="280316088" sldId="299"/>
        </pc:sldMkLst>
        <pc:spChg chg="mod">
          <ac:chgData name="Kyle Akepanidtaworn" userId="4250081e-2882-4185-9e9c-d3298cc00d78" providerId="ADAL" clId="{2C316629-7E01-43B3-BBD4-4B756CAAA6AE}" dt="2025-04-10T14:23:46.754" v="1258" actId="242"/>
          <ac:spMkLst>
            <pc:docMk/>
            <pc:sldMk cId="280316088" sldId="299"/>
            <ac:spMk id="3" creationId="{AB0AB2AC-B7E6-6849-9AE9-697369407F8F}"/>
          </ac:spMkLst>
        </pc:spChg>
        <pc:spChg chg="del">
          <ac:chgData name="Kyle Akepanidtaworn" userId="4250081e-2882-4185-9e9c-d3298cc00d78" providerId="ADAL" clId="{2C316629-7E01-43B3-BBD4-4B756CAAA6AE}" dt="2025-04-10T14:16:22.947" v="1146" actId="478"/>
          <ac:spMkLst>
            <pc:docMk/>
            <pc:sldMk cId="280316088" sldId="299"/>
            <ac:spMk id="5" creationId="{1B07C49E-AFFC-EC46-8930-E4D428F5F943}"/>
          </ac:spMkLst>
        </pc:spChg>
        <pc:spChg chg="add mod">
          <ac:chgData name="Kyle Akepanidtaworn" userId="4250081e-2882-4185-9e9c-d3298cc00d78" providerId="ADAL" clId="{2C316629-7E01-43B3-BBD4-4B756CAAA6AE}" dt="2025-04-10T14:24:31.566" v="1268" actId="1076"/>
          <ac:spMkLst>
            <pc:docMk/>
            <pc:sldMk cId="280316088" sldId="299"/>
            <ac:spMk id="8" creationId="{2DFE96CC-C344-8B99-FD9A-FC226CB933AF}"/>
          </ac:spMkLst>
        </pc:spChg>
        <pc:picChg chg="add mod">
          <ac:chgData name="Kyle Akepanidtaworn" userId="4250081e-2882-4185-9e9c-d3298cc00d78" providerId="ADAL" clId="{2C316629-7E01-43B3-BBD4-4B756CAAA6AE}" dt="2025-04-10T14:16:21.667" v="1145" actId="1076"/>
          <ac:picMkLst>
            <pc:docMk/>
            <pc:sldMk cId="280316088" sldId="299"/>
            <ac:picMk id="7" creationId="{4AA65241-DE90-E011-D12A-608ED7828351}"/>
          </ac:picMkLst>
        </pc:picChg>
      </pc:sldChg>
      <pc:sldChg chg="addSp delSp modSp mod">
        <pc:chgData name="Kyle Akepanidtaworn" userId="4250081e-2882-4185-9e9c-d3298cc00d78" providerId="ADAL" clId="{2C316629-7E01-43B3-BBD4-4B756CAAA6AE}" dt="2025-04-10T14:21:30.547" v="1231" actId="207"/>
        <pc:sldMkLst>
          <pc:docMk/>
          <pc:sldMk cId="1385553969" sldId="302"/>
        </pc:sldMkLst>
        <pc:spChg chg="del mod">
          <ac:chgData name="Kyle Akepanidtaworn" userId="4250081e-2882-4185-9e9c-d3298cc00d78" providerId="ADAL" clId="{2C316629-7E01-43B3-BBD4-4B756CAAA6AE}" dt="2025-04-10T14:20:20.022" v="1206" actId="478"/>
          <ac:spMkLst>
            <pc:docMk/>
            <pc:sldMk cId="1385553969" sldId="302"/>
            <ac:spMk id="2" creationId="{8B78C759-C687-440F-8CAE-D3071F1AB630}"/>
          </ac:spMkLst>
        </pc:spChg>
        <pc:spChg chg="mod">
          <ac:chgData name="Kyle Akepanidtaworn" userId="4250081e-2882-4185-9e9c-d3298cc00d78" providerId="ADAL" clId="{2C316629-7E01-43B3-BBD4-4B756CAAA6AE}" dt="2025-04-10T14:21:30.547" v="1231" actId="207"/>
          <ac:spMkLst>
            <pc:docMk/>
            <pc:sldMk cId="1385553969" sldId="302"/>
            <ac:spMk id="3" creationId="{AB0AB2AC-B7E6-6849-9AE9-697369407F8F}"/>
          </ac:spMkLst>
        </pc:spChg>
        <pc:spChg chg="add">
          <ac:chgData name="Kyle Akepanidtaworn" userId="4250081e-2882-4185-9e9c-d3298cc00d78" providerId="ADAL" clId="{2C316629-7E01-43B3-BBD4-4B756CAAA6AE}" dt="2025-04-10T14:20:34.484" v="1211"/>
          <ac:spMkLst>
            <pc:docMk/>
            <pc:sldMk cId="1385553969" sldId="302"/>
            <ac:spMk id="8" creationId="{B0D8E206-8AED-A1AE-9632-F9895A86455E}"/>
          </ac:spMkLst>
        </pc:spChg>
        <pc:spChg chg="add">
          <ac:chgData name="Kyle Akepanidtaworn" userId="4250081e-2882-4185-9e9c-d3298cc00d78" providerId="ADAL" clId="{2C316629-7E01-43B3-BBD4-4B756CAAA6AE}" dt="2025-04-10T14:20:36.872" v="1212"/>
          <ac:spMkLst>
            <pc:docMk/>
            <pc:sldMk cId="1385553969" sldId="302"/>
            <ac:spMk id="9" creationId="{3B8E13AB-1B85-4A55-4AFF-FAFBF3065D4A}"/>
          </ac:spMkLst>
        </pc:spChg>
        <pc:picChg chg="add mod">
          <ac:chgData name="Kyle Akepanidtaworn" userId="4250081e-2882-4185-9e9c-d3298cc00d78" providerId="ADAL" clId="{2C316629-7E01-43B3-BBD4-4B756CAAA6AE}" dt="2025-04-10T14:20:21.553" v="1207" actId="1076"/>
          <ac:picMkLst>
            <pc:docMk/>
            <pc:sldMk cId="1385553969" sldId="302"/>
            <ac:picMk id="7" creationId="{3D0F8C30-17C7-50C3-CC57-C45DBD1B83B1}"/>
          </ac:picMkLst>
        </pc:picChg>
      </pc:sldChg>
      <pc:sldChg chg="modSp mod">
        <pc:chgData name="Kyle Akepanidtaworn" userId="4250081e-2882-4185-9e9c-d3298cc00d78" providerId="ADAL" clId="{2C316629-7E01-43B3-BBD4-4B756CAAA6AE}" dt="2025-04-10T14:34:03.196" v="1627" actId="403"/>
        <pc:sldMkLst>
          <pc:docMk/>
          <pc:sldMk cId="334532777" sldId="303"/>
        </pc:sldMkLst>
        <pc:spChg chg="mod">
          <ac:chgData name="Kyle Akepanidtaworn" userId="4250081e-2882-4185-9e9c-d3298cc00d78" providerId="ADAL" clId="{2C316629-7E01-43B3-BBD4-4B756CAAA6AE}" dt="2025-04-10T14:34:03.196" v="1627" actId="403"/>
          <ac:spMkLst>
            <pc:docMk/>
            <pc:sldMk cId="334532777" sldId="303"/>
            <ac:spMk id="5" creationId="{1B07C49E-AFFC-EC46-8930-E4D428F5F943}"/>
          </ac:spMkLst>
        </pc:spChg>
      </pc:sldChg>
      <pc:sldChg chg="addSp delSp modSp mod">
        <pc:chgData name="Kyle Akepanidtaworn" userId="4250081e-2882-4185-9e9c-d3298cc00d78" providerId="ADAL" clId="{2C316629-7E01-43B3-BBD4-4B756CAAA6AE}" dt="2025-04-09T15:40:00.130" v="89" actId="20577"/>
        <pc:sldMkLst>
          <pc:docMk/>
          <pc:sldMk cId="3869789237" sldId="304"/>
        </pc:sldMkLst>
        <pc:spChg chg="del mod">
          <ac:chgData name="Kyle Akepanidtaworn" userId="4250081e-2882-4185-9e9c-d3298cc00d78" providerId="ADAL" clId="{2C316629-7E01-43B3-BBD4-4B756CAAA6AE}" dt="2025-04-09T15:39:20.310" v="80" actId="478"/>
          <ac:spMkLst>
            <pc:docMk/>
            <pc:sldMk cId="3869789237" sldId="304"/>
            <ac:spMk id="3" creationId="{373827F3-F386-AA4E-80ED-D86DEF8C158D}"/>
          </ac:spMkLst>
        </pc:spChg>
        <pc:spChg chg="add mod">
          <ac:chgData name="Kyle Akepanidtaworn" userId="4250081e-2882-4185-9e9c-d3298cc00d78" providerId="ADAL" clId="{2C316629-7E01-43B3-BBD4-4B756CAAA6AE}" dt="2025-04-09T15:39:13.342" v="79"/>
          <ac:spMkLst>
            <pc:docMk/>
            <pc:sldMk cId="3869789237" sldId="304"/>
            <ac:spMk id="7" creationId="{77CE57E1-61F7-767C-4CC2-5F31296FBEDC}"/>
          </ac:spMkLst>
        </pc:spChg>
        <pc:spChg chg="add mod">
          <ac:chgData name="Kyle Akepanidtaworn" userId="4250081e-2882-4185-9e9c-d3298cc00d78" providerId="ADAL" clId="{2C316629-7E01-43B3-BBD4-4B756CAAA6AE}" dt="2025-04-09T15:40:00.130" v="89" actId="20577"/>
          <ac:spMkLst>
            <pc:docMk/>
            <pc:sldMk cId="3869789237" sldId="304"/>
            <ac:spMk id="8" creationId="{CDB86429-70C5-4FA6-9DCD-3E7351B3671D}"/>
          </ac:spMkLst>
        </pc:spChg>
        <pc:picChg chg="add mod">
          <ac:chgData name="Kyle Akepanidtaworn" userId="4250081e-2882-4185-9e9c-d3298cc00d78" providerId="ADAL" clId="{2C316629-7E01-43B3-BBD4-4B756CAAA6AE}" dt="2025-04-09T15:39:09.123" v="77" actId="1076"/>
          <ac:picMkLst>
            <pc:docMk/>
            <pc:sldMk cId="3869789237" sldId="304"/>
            <ac:picMk id="6" creationId="{5175C3A8-0964-89B1-513E-249BD8611777}"/>
          </ac:picMkLst>
        </pc:picChg>
      </pc:sldChg>
      <pc:sldChg chg="addSp delSp modSp mod">
        <pc:chgData name="Kyle Akepanidtaworn" userId="4250081e-2882-4185-9e9c-d3298cc00d78" providerId="ADAL" clId="{2C316629-7E01-43B3-BBD4-4B756CAAA6AE}" dt="2025-04-09T15:42:06.075" v="108"/>
        <pc:sldMkLst>
          <pc:docMk/>
          <pc:sldMk cId="80090182" sldId="305"/>
        </pc:sldMkLst>
        <pc:spChg chg="del">
          <ac:chgData name="Kyle Akepanidtaworn" userId="4250081e-2882-4185-9e9c-d3298cc00d78" providerId="ADAL" clId="{2C316629-7E01-43B3-BBD4-4B756CAAA6AE}" dt="2025-04-09T15:41:00.128" v="99" actId="478"/>
          <ac:spMkLst>
            <pc:docMk/>
            <pc:sldMk cId="80090182" sldId="305"/>
            <ac:spMk id="3" creationId="{373827F3-F386-AA4E-80ED-D86DEF8C158D}"/>
          </ac:spMkLst>
        </pc:spChg>
        <pc:spChg chg="add mod">
          <ac:chgData name="Kyle Akepanidtaworn" userId="4250081e-2882-4185-9e9c-d3298cc00d78" providerId="ADAL" clId="{2C316629-7E01-43B3-BBD4-4B756CAAA6AE}" dt="2025-04-09T15:40:52.512" v="98"/>
          <ac:spMkLst>
            <pc:docMk/>
            <pc:sldMk cId="80090182" sldId="305"/>
            <ac:spMk id="7" creationId="{6AD8EFF6-A92F-6550-E675-68EE4F565A02}"/>
          </ac:spMkLst>
        </pc:spChg>
        <pc:spChg chg="add mod">
          <ac:chgData name="Kyle Akepanidtaworn" userId="4250081e-2882-4185-9e9c-d3298cc00d78" providerId="ADAL" clId="{2C316629-7E01-43B3-BBD4-4B756CAAA6AE}" dt="2025-04-09T15:42:06.075" v="108"/>
          <ac:spMkLst>
            <pc:docMk/>
            <pc:sldMk cId="80090182" sldId="305"/>
            <ac:spMk id="8" creationId="{FA541FB7-8A96-1C11-89C0-5D1237E37F5F}"/>
          </ac:spMkLst>
        </pc:spChg>
        <pc:picChg chg="add mod">
          <ac:chgData name="Kyle Akepanidtaworn" userId="4250081e-2882-4185-9e9c-d3298cc00d78" providerId="ADAL" clId="{2C316629-7E01-43B3-BBD4-4B756CAAA6AE}" dt="2025-04-09T15:40:48.784" v="97" actId="1076"/>
          <ac:picMkLst>
            <pc:docMk/>
            <pc:sldMk cId="80090182" sldId="305"/>
            <ac:picMk id="6" creationId="{5A088837-A42C-5FF7-814B-5B45BB29F068}"/>
          </ac:picMkLst>
        </pc:picChg>
      </pc:sldChg>
      <pc:sldChg chg="addSp delSp modSp mod">
        <pc:chgData name="Kyle Akepanidtaworn" userId="4250081e-2882-4185-9e9c-d3298cc00d78" providerId="ADAL" clId="{2C316629-7E01-43B3-BBD4-4B756CAAA6AE}" dt="2025-04-10T13:10:46.482" v="153"/>
        <pc:sldMkLst>
          <pc:docMk/>
          <pc:sldMk cId="3145340593" sldId="306"/>
        </pc:sldMkLst>
        <pc:spChg chg="mod">
          <ac:chgData name="Kyle Akepanidtaworn" userId="4250081e-2882-4185-9e9c-d3298cc00d78" providerId="ADAL" clId="{2C316629-7E01-43B3-BBD4-4B756CAAA6AE}" dt="2025-04-10T13:10:12.923" v="146" actId="242"/>
          <ac:spMkLst>
            <pc:docMk/>
            <pc:sldMk cId="3145340593" sldId="306"/>
            <ac:spMk id="3" creationId="{373827F3-F386-AA4E-80ED-D86DEF8C158D}"/>
          </ac:spMkLst>
        </pc:spChg>
        <pc:spChg chg="add mod">
          <ac:chgData name="Kyle Akepanidtaworn" userId="4250081e-2882-4185-9e9c-d3298cc00d78" providerId="ADAL" clId="{2C316629-7E01-43B3-BBD4-4B756CAAA6AE}" dt="2025-04-10T13:10:46.482" v="153"/>
          <ac:spMkLst>
            <pc:docMk/>
            <pc:sldMk cId="3145340593" sldId="306"/>
            <ac:spMk id="8" creationId="{FA910CF6-709C-EDFD-91FA-0D11A7762412}"/>
          </ac:spMkLst>
        </pc:spChg>
        <pc:picChg chg="add del mod">
          <ac:chgData name="Kyle Akepanidtaworn" userId="4250081e-2882-4185-9e9c-d3298cc00d78" providerId="ADAL" clId="{2C316629-7E01-43B3-BBD4-4B756CAAA6AE}" dt="2025-04-10T13:09:33.256" v="125" actId="478"/>
          <ac:picMkLst>
            <pc:docMk/>
            <pc:sldMk cId="3145340593" sldId="306"/>
            <ac:picMk id="2" creationId="{3550324A-1863-2FDA-EF15-35D20E4D8107}"/>
          </ac:picMkLst>
        </pc:picChg>
        <pc:picChg chg="add mod">
          <ac:chgData name="Kyle Akepanidtaworn" userId="4250081e-2882-4185-9e9c-d3298cc00d78" providerId="ADAL" clId="{2C316629-7E01-43B3-BBD4-4B756CAAA6AE}" dt="2025-04-10T13:09:42.984" v="129" actId="1076"/>
          <ac:picMkLst>
            <pc:docMk/>
            <pc:sldMk cId="3145340593" sldId="306"/>
            <ac:picMk id="7" creationId="{7AF9BCE2-6C41-ED9D-39E4-6C2837B35B6D}"/>
          </ac:picMkLst>
        </pc:picChg>
      </pc:sldChg>
      <pc:sldChg chg="addSp delSp modSp mod">
        <pc:chgData name="Kyle Akepanidtaworn" userId="4250081e-2882-4185-9e9c-d3298cc00d78" providerId="ADAL" clId="{2C316629-7E01-43B3-BBD4-4B756CAAA6AE}" dt="2025-04-09T15:43:10.534" v="120"/>
        <pc:sldMkLst>
          <pc:docMk/>
          <pc:sldMk cId="1106727586" sldId="307"/>
        </pc:sldMkLst>
        <pc:spChg chg="del">
          <ac:chgData name="Kyle Akepanidtaworn" userId="4250081e-2882-4185-9e9c-d3298cc00d78" providerId="ADAL" clId="{2C316629-7E01-43B3-BBD4-4B756CAAA6AE}" dt="2025-04-09T15:42:47.151" v="113" actId="478"/>
          <ac:spMkLst>
            <pc:docMk/>
            <pc:sldMk cId="1106727586" sldId="307"/>
            <ac:spMk id="3" creationId="{373827F3-F386-AA4E-80ED-D86DEF8C158D}"/>
          </ac:spMkLst>
        </pc:spChg>
        <pc:spChg chg="add mod">
          <ac:chgData name="Kyle Akepanidtaworn" userId="4250081e-2882-4185-9e9c-d3298cc00d78" providerId="ADAL" clId="{2C316629-7E01-43B3-BBD4-4B756CAAA6AE}" dt="2025-04-09T15:43:10.534" v="120"/>
          <ac:spMkLst>
            <pc:docMk/>
            <pc:sldMk cId="1106727586" sldId="307"/>
            <ac:spMk id="7" creationId="{CC7DC3B1-90CD-71F8-B89D-BD071D6D2F79}"/>
          </ac:spMkLst>
        </pc:spChg>
        <pc:spChg chg="add mod">
          <ac:chgData name="Kyle Akepanidtaworn" userId="4250081e-2882-4185-9e9c-d3298cc00d78" providerId="ADAL" clId="{2C316629-7E01-43B3-BBD4-4B756CAAA6AE}" dt="2025-04-09T15:42:50.501" v="115"/>
          <ac:spMkLst>
            <pc:docMk/>
            <pc:sldMk cId="1106727586" sldId="307"/>
            <ac:spMk id="8" creationId="{318FEC81-DE03-347F-A0EB-0DEFCD673BA2}"/>
          </ac:spMkLst>
        </pc:spChg>
        <pc:picChg chg="add mod">
          <ac:chgData name="Kyle Akepanidtaworn" userId="4250081e-2882-4185-9e9c-d3298cc00d78" providerId="ADAL" clId="{2C316629-7E01-43B3-BBD4-4B756CAAA6AE}" dt="2025-04-09T15:42:35.930" v="112" actId="1076"/>
          <ac:picMkLst>
            <pc:docMk/>
            <pc:sldMk cId="1106727586" sldId="307"/>
            <ac:picMk id="6" creationId="{658C178D-A956-6237-61F6-6A92CDA65C63}"/>
          </ac:picMkLst>
        </pc:picChg>
      </pc:sldChg>
      <pc:sldChg chg="addSp modSp mod">
        <pc:chgData name="Kyle Akepanidtaworn" userId="4250081e-2882-4185-9e9c-d3298cc00d78" providerId="ADAL" clId="{2C316629-7E01-43B3-BBD4-4B756CAAA6AE}" dt="2025-04-10T13:11:38.117" v="211" actId="20577"/>
        <pc:sldMkLst>
          <pc:docMk/>
          <pc:sldMk cId="706594483" sldId="308"/>
        </pc:sldMkLst>
        <pc:spChg chg="mod">
          <ac:chgData name="Kyle Akepanidtaworn" userId="4250081e-2882-4185-9e9c-d3298cc00d78" providerId="ADAL" clId="{2C316629-7E01-43B3-BBD4-4B756CAAA6AE}" dt="2025-04-10T13:11:38.117" v="211" actId="20577"/>
          <ac:spMkLst>
            <pc:docMk/>
            <pc:sldMk cId="706594483" sldId="308"/>
            <ac:spMk id="3" creationId="{373827F3-F386-AA4E-80ED-D86DEF8C158D}"/>
          </ac:spMkLst>
        </pc:spChg>
        <pc:spChg chg="add mod">
          <ac:chgData name="Kyle Akepanidtaworn" userId="4250081e-2882-4185-9e9c-d3298cc00d78" providerId="ADAL" clId="{2C316629-7E01-43B3-BBD4-4B756CAAA6AE}" dt="2025-04-10T13:10:48.313" v="154"/>
          <ac:spMkLst>
            <pc:docMk/>
            <pc:sldMk cId="706594483" sldId="308"/>
            <ac:spMk id="7" creationId="{00A36665-F0A9-4FEB-35BC-D69E79E19537}"/>
          </ac:spMkLst>
        </pc:spChg>
        <pc:picChg chg="add mod">
          <ac:chgData name="Kyle Akepanidtaworn" userId="4250081e-2882-4185-9e9c-d3298cc00d78" providerId="ADAL" clId="{2C316629-7E01-43B3-BBD4-4B756CAAA6AE}" dt="2025-04-10T13:10:42.239" v="152" actId="1076"/>
          <ac:picMkLst>
            <pc:docMk/>
            <pc:sldMk cId="706594483" sldId="308"/>
            <ac:picMk id="6" creationId="{0CF56B0D-E66E-F418-6ECF-1A9BE2B9D887}"/>
          </ac:picMkLst>
        </pc:picChg>
      </pc:sldChg>
      <pc:sldChg chg="addSp delSp modSp mod">
        <pc:chgData name="Kyle Akepanidtaworn" userId="4250081e-2882-4185-9e9c-d3298cc00d78" providerId="ADAL" clId="{2C316629-7E01-43B3-BBD4-4B756CAAA6AE}" dt="2025-04-10T13:20:54.155" v="343" actId="207"/>
        <pc:sldMkLst>
          <pc:docMk/>
          <pc:sldMk cId="1794738657" sldId="309"/>
        </pc:sldMkLst>
        <pc:spChg chg="del">
          <ac:chgData name="Kyle Akepanidtaworn" userId="4250081e-2882-4185-9e9c-d3298cc00d78" providerId="ADAL" clId="{2C316629-7E01-43B3-BBD4-4B756CAAA6AE}" dt="2025-04-10T13:18:01.920" v="287" actId="478"/>
          <ac:spMkLst>
            <pc:docMk/>
            <pc:sldMk cId="1794738657" sldId="309"/>
            <ac:spMk id="5" creationId="{1B07C49E-AFFC-EC46-8930-E4D428F5F943}"/>
          </ac:spMkLst>
        </pc:spChg>
        <pc:spChg chg="add del mod">
          <ac:chgData name="Kyle Akepanidtaworn" userId="4250081e-2882-4185-9e9c-d3298cc00d78" providerId="ADAL" clId="{2C316629-7E01-43B3-BBD4-4B756CAAA6AE}" dt="2025-04-10T13:19:10.532" v="303" actId="22"/>
          <ac:spMkLst>
            <pc:docMk/>
            <pc:sldMk cId="1794738657" sldId="309"/>
            <ac:spMk id="7" creationId="{0A84EEB8-C5B8-16CC-DD22-77E802B43C61}"/>
          </ac:spMkLst>
        </pc:spChg>
        <pc:spChg chg="add mod">
          <ac:chgData name="Kyle Akepanidtaworn" userId="4250081e-2882-4185-9e9c-d3298cc00d78" providerId="ADAL" clId="{2C316629-7E01-43B3-BBD4-4B756CAAA6AE}" dt="2025-04-10T13:19:37.272" v="319" actId="5793"/>
          <ac:spMkLst>
            <pc:docMk/>
            <pc:sldMk cId="1794738657" sldId="309"/>
            <ac:spMk id="8" creationId="{6C7E9BF0-1F36-4BE0-C03C-F22BDA1FB524}"/>
          </ac:spMkLst>
        </pc:spChg>
        <pc:spChg chg="add">
          <ac:chgData name="Kyle Akepanidtaworn" userId="4250081e-2882-4185-9e9c-d3298cc00d78" providerId="ADAL" clId="{2C316629-7E01-43B3-BBD4-4B756CAAA6AE}" dt="2025-04-10T13:19:31.745" v="315"/>
          <ac:spMkLst>
            <pc:docMk/>
            <pc:sldMk cId="1794738657" sldId="309"/>
            <ac:spMk id="9" creationId="{4E906417-FFC5-B225-088B-443CAE61E7EC}"/>
          </ac:spMkLst>
        </pc:spChg>
        <pc:spChg chg="add">
          <ac:chgData name="Kyle Akepanidtaworn" userId="4250081e-2882-4185-9e9c-d3298cc00d78" providerId="ADAL" clId="{2C316629-7E01-43B3-BBD4-4B756CAAA6AE}" dt="2025-04-10T13:19:34.074" v="316"/>
          <ac:spMkLst>
            <pc:docMk/>
            <pc:sldMk cId="1794738657" sldId="309"/>
            <ac:spMk id="10" creationId="{90981CC5-38E2-A883-E0E2-46B17D3D9897}"/>
          </ac:spMkLst>
        </pc:spChg>
        <pc:graphicFrameChg chg="add mod modGraphic">
          <ac:chgData name="Kyle Akepanidtaworn" userId="4250081e-2882-4185-9e9c-d3298cc00d78" providerId="ADAL" clId="{2C316629-7E01-43B3-BBD4-4B756CAAA6AE}" dt="2025-04-10T13:20:54.155" v="343" actId="207"/>
          <ac:graphicFrameMkLst>
            <pc:docMk/>
            <pc:sldMk cId="1794738657" sldId="309"/>
            <ac:graphicFrameMk id="2" creationId="{06E62A31-4BE5-CBE7-84F4-782D9AF0C8F4}"/>
          </ac:graphicFrameMkLst>
        </pc:graphicFrameChg>
      </pc:sldChg>
      <pc:sldChg chg="addSp modSp mod">
        <pc:chgData name="Kyle Akepanidtaworn" userId="4250081e-2882-4185-9e9c-d3298cc00d78" providerId="ADAL" clId="{2C316629-7E01-43B3-BBD4-4B756CAAA6AE}" dt="2025-04-10T13:21:53.018" v="365" actId="20577"/>
        <pc:sldMkLst>
          <pc:docMk/>
          <pc:sldMk cId="4010014743" sldId="310"/>
        </pc:sldMkLst>
        <pc:spChg chg="add">
          <ac:chgData name="Kyle Akepanidtaworn" userId="4250081e-2882-4185-9e9c-d3298cc00d78" providerId="ADAL" clId="{2C316629-7E01-43B3-BBD4-4B756CAAA6AE}" dt="2025-04-10T13:21:08.011" v="344"/>
          <ac:spMkLst>
            <pc:docMk/>
            <pc:sldMk cId="4010014743" sldId="310"/>
            <ac:spMk id="2" creationId="{4723AB28-EE99-3E04-C397-6ED2AD701C42}"/>
          </ac:spMkLst>
        </pc:spChg>
        <pc:spChg chg="mod">
          <ac:chgData name="Kyle Akepanidtaworn" userId="4250081e-2882-4185-9e9c-d3298cc00d78" providerId="ADAL" clId="{2C316629-7E01-43B3-BBD4-4B756CAAA6AE}" dt="2025-04-10T13:21:53.018" v="365" actId="20577"/>
          <ac:spMkLst>
            <pc:docMk/>
            <pc:sldMk cId="4010014743" sldId="310"/>
            <ac:spMk id="5" creationId="{1B07C49E-AFFC-EC46-8930-E4D428F5F943}"/>
          </ac:spMkLst>
        </pc:spChg>
        <pc:spChg chg="add mod">
          <ac:chgData name="Kyle Akepanidtaworn" userId="4250081e-2882-4185-9e9c-d3298cc00d78" providerId="ADAL" clId="{2C316629-7E01-43B3-BBD4-4B756CAAA6AE}" dt="2025-04-10T13:21:10.751" v="347" actId="1076"/>
          <ac:spMkLst>
            <pc:docMk/>
            <pc:sldMk cId="4010014743" sldId="310"/>
            <ac:spMk id="6" creationId="{2CFDD46A-B1A9-E1A3-4EF7-EBE2F6C0A83A}"/>
          </ac:spMkLst>
        </pc:spChg>
      </pc:sldChg>
      <pc:sldChg chg="addSp delSp modSp mod">
        <pc:chgData name="Kyle Akepanidtaworn" userId="4250081e-2882-4185-9e9c-d3298cc00d78" providerId="ADAL" clId="{2C316629-7E01-43B3-BBD4-4B756CAAA6AE}" dt="2025-04-10T13:23:31.447" v="413"/>
        <pc:sldMkLst>
          <pc:docMk/>
          <pc:sldMk cId="2735560525" sldId="311"/>
        </pc:sldMkLst>
        <pc:spChg chg="mod">
          <ac:chgData name="Kyle Akepanidtaworn" userId="4250081e-2882-4185-9e9c-d3298cc00d78" providerId="ADAL" clId="{2C316629-7E01-43B3-BBD4-4B756CAAA6AE}" dt="2025-04-10T13:23:31.447" v="413"/>
          <ac:spMkLst>
            <pc:docMk/>
            <pc:sldMk cId="2735560525" sldId="311"/>
            <ac:spMk id="5" creationId="{1B07C49E-AFFC-EC46-8930-E4D428F5F943}"/>
          </ac:spMkLst>
        </pc:spChg>
        <pc:picChg chg="add del mod">
          <ac:chgData name="Kyle Akepanidtaworn" userId="4250081e-2882-4185-9e9c-d3298cc00d78" providerId="ADAL" clId="{2C316629-7E01-43B3-BBD4-4B756CAAA6AE}" dt="2025-04-10T13:22:52.600" v="401" actId="478"/>
          <ac:picMkLst>
            <pc:docMk/>
            <pc:sldMk cId="2735560525" sldId="311"/>
            <ac:picMk id="6" creationId="{000F348C-E5E2-C5F2-A84C-7DC701AECB79}"/>
          </ac:picMkLst>
        </pc:picChg>
      </pc:sldChg>
      <pc:sldChg chg="addSp modSp mod">
        <pc:chgData name="Kyle Akepanidtaworn" userId="4250081e-2882-4185-9e9c-d3298cc00d78" providerId="ADAL" clId="{2C316629-7E01-43B3-BBD4-4B756CAAA6AE}" dt="2025-04-10T13:24:50.075" v="435" actId="14100"/>
        <pc:sldMkLst>
          <pc:docMk/>
          <pc:sldMk cId="1434679925" sldId="312"/>
        </pc:sldMkLst>
        <pc:spChg chg="add">
          <ac:chgData name="Kyle Akepanidtaworn" userId="4250081e-2882-4185-9e9c-d3298cc00d78" providerId="ADAL" clId="{2C316629-7E01-43B3-BBD4-4B756CAAA6AE}" dt="2025-04-10T13:23:43.271" v="414"/>
          <ac:spMkLst>
            <pc:docMk/>
            <pc:sldMk cId="1434679925" sldId="312"/>
            <ac:spMk id="2" creationId="{105A9844-D1C8-89A0-591C-B019D3FEFF6E}"/>
          </ac:spMkLst>
        </pc:spChg>
        <pc:spChg chg="mod">
          <ac:chgData name="Kyle Akepanidtaworn" userId="4250081e-2882-4185-9e9c-d3298cc00d78" providerId="ADAL" clId="{2C316629-7E01-43B3-BBD4-4B756CAAA6AE}" dt="2025-04-10T13:24:37.815" v="431" actId="20577"/>
          <ac:spMkLst>
            <pc:docMk/>
            <pc:sldMk cId="1434679925" sldId="312"/>
            <ac:spMk id="5" creationId="{1B07C49E-AFFC-EC46-8930-E4D428F5F943}"/>
          </ac:spMkLst>
        </pc:spChg>
        <pc:spChg chg="add">
          <ac:chgData name="Kyle Akepanidtaworn" userId="4250081e-2882-4185-9e9c-d3298cc00d78" providerId="ADAL" clId="{2C316629-7E01-43B3-BBD4-4B756CAAA6AE}" dt="2025-04-10T13:24:16.421" v="425"/>
          <ac:spMkLst>
            <pc:docMk/>
            <pc:sldMk cId="1434679925" sldId="312"/>
            <ac:spMk id="6" creationId="{2604C1D6-483F-D09F-58B6-7A2FD0CDCE24}"/>
          </ac:spMkLst>
        </pc:spChg>
        <pc:picChg chg="add mod">
          <ac:chgData name="Kyle Akepanidtaworn" userId="4250081e-2882-4185-9e9c-d3298cc00d78" providerId="ADAL" clId="{2C316629-7E01-43B3-BBD4-4B756CAAA6AE}" dt="2025-04-10T13:24:50.075" v="435" actId="14100"/>
          <ac:picMkLst>
            <pc:docMk/>
            <pc:sldMk cId="1434679925" sldId="312"/>
            <ac:picMk id="8" creationId="{8ABBF9D3-1433-A24E-B32C-0222DC57F8EE}"/>
          </ac:picMkLst>
        </pc:picChg>
      </pc:sldChg>
      <pc:sldChg chg="addSp modSp mod">
        <pc:chgData name="Kyle Akepanidtaworn" userId="4250081e-2882-4185-9e9c-d3298cc00d78" providerId="ADAL" clId="{2C316629-7E01-43B3-BBD4-4B756CAAA6AE}" dt="2025-04-10T13:27:31.573" v="481" actId="1076"/>
        <pc:sldMkLst>
          <pc:docMk/>
          <pc:sldMk cId="1756972646" sldId="313"/>
        </pc:sldMkLst>
        <pc:spChg chg="mod">
          <ac:chgData name="Kyle Akepanidtaworn" userId="4250081e-2882-4185-9e9c-d3298cc00d78" providerId="ADAL" clId="{2C316629-7E01-43B3-BBD4-4B756CAAA6AE}" dt="2025-04-10T13:26:48.063" v="472"/>
          <ac:spMkLst>
            <pc:docMk/>
            <pc:sldMk cId="1756972646" sldId="313"/>
            <ac:spMk id="5" creationId="{1B07C49E-AFFC-EC46-8930-E4D428F5F943}"/>
          </ac:spMkLst>
        </pc:spChg>
        <pc:picChg chg="add mod">
          <ac:chgData name="Kyle Akepanidtaworn" userId="4250081e-2882-4185-9e9c-d3298cc00d78" providerId="ADAL" clId="{2C316629-7E01-43B3-BBD4-4B756CAAA6AE}" dt="2025-04-10T13:27:29.942" v="479" actId="1076"/>
          <ac:picMkLst>
            <pc:docMk/>
            <pc:sldMk cId="1756972646" sldId="313"/>
            <ac:picMk id="6" creationId="{BA30705C-0136-A7EA-8571-B97738767400}"/>
          </ac:picMkLst>
        </pc:picChg>
        <pc:picChg chg="add mod">
          <ac:chgData name="Kyle Akepanidtaworn" userId="4250081e-2882-4185-9e9c-d3298cc00d78" providerId="ADAL" clId="{2C316629-7E01-43B3-BBD4-4B756CAAA6AE}" dt="2025-04-10T13:27:31.573" v="481" actId="1076"/>
          <ac:picMkLst>
            <pc:docMk/>
            <pc:sldMk cId="1756972646" sldId="313"/>
            <ac:picMk id="8" creationId="{8B28033E-916F-75C1-BBDA-F50F33B52DF2}"/>
          </ac:picMkLst>
        </pc:picChg>
      </pc:sldChg>
      <pc:sldChg chg="addSp delSp modSp mod">
        <pc:chgData name="Kyle Akepanidtaworn" userId="4250081e-2882-4185-9e9c-d3298cc00d78" providerId="ADAL" clId="{2C316629-7E01-43B3-BBD4-4B756CAAA6AE}" dt="2025-04-10T13:26:19.717" v="461" actId="255"/>
        <pc:sldMkLst>
          <pc:docMk/>
          <pc:sldMk cId="639399535" sldId="314"/>
        </pc:sldMkLst>
        <pc:spChg chg="mod">
          <ac:chgData name="Kyle Akepanidtaworn" userId="4250081e-2882-4185-9e9c-d3298cc00d78" providerId="ADAL" clId="{2C316629-7E01-43B3-BBD4-4B756CAAA6AE}" dt="2025-04-10T13:25:44.858" v="451" actId="404"/>
          <ac:spMkLst>
            <pc:docMk/>
            <pc:sldMk cId="639399535" sldId="314"/>
            <ac:spMk id="5" creationId="{1B07C49E-AFFC-EC46-8930-E4D428F5F943}"/>
          </ac:spMkLst>
        </pc:spChg>
        <pc:graphicFrameChg chg="add mod">
          <ac:chgData name="Kyle Akepanidtaworn" userId="4250081e-2882-4185-9e9c-d3298cc00d78" providerId="ADAL" clId="{2C316629-7E01-43B3-BBD4-4B756CAAA6AE}" dt="2025-04-10T13:25:51.868" v="454"/>
          <ac:graphicFrameMkLst>
            <pc:docMk/>
            <pc:sldMk cId="639399535" sldId="314"/>
            <ac:graphicFrameMk id="6" creationId="{7109A581-0636-0411-563E-C02ADC6616E6}"/>
          </ac:graphicFrameMkLst>
        </pc:graphicFrameChg>
        <pc:graphicFrameChg chg="add mod modGraphic">
          <ac:chgData name="Kyle Akepanidtaworn" userId="4250081e-2882-4185-9e9c-d3298cc00d78" providerId="ADAL" clId="{2C316629-7E01-43B3-BBD4-4B756CAAA6AE}" dt="2025-04-10T13:26:19.717" v="461" actId="255"/>
          <ac:graphicFrameMkLst>
            <pc:docMk/>
            <pc:sldMk cId="639399535" sldId="314"/>
            <ac:graphicFrameMk id="7" creationId="{5DCF2728-2965-CF17-0EA2-D9468A369D9D}"/>
          </ac:graphicFrameMkLst>
        </pc:graphicFrameChg>
        <pc:picChg chg="add del mod">
          <ac:chgData name="Kyle Akepanidtaworn" userId="4250081e-2882-4185-9e9c-d3298cc00d78" providerId="ADAL" clId="{2C316629-7E01-43B3-BBD4-4B756CAAA6AE}" dt="2025-04-10T13:25:47.814" v="453" actId="478"/>
          <ac:picMkLst>
            <pc:docMk/>
            <pc:sldMk cId="639399535" sldId="314"/>
            <ac:picMk id="3" creationId="{D43230E8-D7B1-1C58-ED96-330B31102FE7}"/>
          </ac:picMkLst>
        </pc:picChg>
      </pc:sldChg>
      <pc:sldChg chg="addSp modSp mod">
        <pc:chgData name="Kyle Akepanidtaworn" userId="4250081e-2882-4185-9e9c-d3298cc00d78" providerId="ADAL" clId="{2C316629-7E01-43B3-BBD4-4B756CAAA6AE}" dt="2025-04-10T13:28:34.805" v="496" actId="14100"/>
        <pc:sldMkLst>
          <pc:docMk/>
          <pc:sldMk cId="3566646398" sldId="315"/>
        </pc:sldMkLst>
        <pc:spChg chg="mod">
          <ac:chgData name="Kyle Akepanidtaworn" userId="4250081e-2882-4185-9e9c-d3298cc00d78" providerId="ADAL" clId="{2C316629-7E01-43B3-BBD4-4B756CAAA6AE}" dt="2025-04-10T13:28:27.070" v="494" actId="1076"/>
          <ac:spMkLst>
            <pc:docMk/>
            <pc:sldMk cId="3566646398" sldId="315"/>
            <ac:spMk id="5" creationId="{1B07C49E-AFFC-EC46-8930-E4D428F5F943}"/>
          </ac:spMkLst>
        </pc:spChg>
        <pc:graphicFrameChg chg="add mod modGraphic">
          <ac:chgData name="Kyle Akepanidtaworn" userId="4250081e-2882-4185-9e9c-d3298cc00d78" providerId="ADAL" clId="{2C316629-7E01-43B3-BBD4-4B756CAAA6AE}" dt="2025-04-10T13:28:34.805" v="496" actId="14100"/>
          <ac:graphicFrameMkLst>
            <pc:docMk/>
            <pc:sldMk cId="3566646398" sldId="315"/>
            <ac:graphicFrameMk id="2" creationId="{8171FE33-158E-A6B9-E5A2-E051D6FEFE2D}"/>
          </ac:graphicFrameMkLst>
        </pc:graphicFrameChg>
      </pc:sldChg>
      <pc:sldChg chg="addSp modSp mod">
        <pc:chgData name="Kyle Akepanidtaworn" userId="4250081e-2882-4185-9e9c-d3298cc00d78" providerId="ADAL" clId="{2C316629-7E01-43B3-BBD4-4B756CAAA6AE}" dt="2025-04-10T13:29:26.135" v="516" actId="14100"/>
        <pc:sldMkLst>
          <pc:docMk/>
          <pc:sldMk cId="1398439132" sldId="316"/>
        </pc:sldMkLst>
        <pc:spChg chg="mod">
          <ac:chgData name="Kyle Akepanidtaworn" userId="4250081e-2882-4185-9e9c-d3298cc00d78" providerId="ADAL" clId="{2C316629-7E01-43B3-BBD4-4B756CAAA6AE}" dt="2025-04-10T13:29:04.452" v="509" actId="404"/>
          <ac:spMkLst>
            <pc:docMk/>
            <pc:sldMk cId="1398439132" sldId="316"/>
            <ac:spMk id="5" creationId="{1B07C49E-AFFC-EC46-8930-E4D428F5F943}"/>
          </ac:spMkLst>
        </pc:spChg>
        <pc:graphicFrameChg chg="add mod modGraphic">
          <ac:chgData name="Kyle Akepanidtaworn" userId="4250081e-2882-4185-9e9c-d3298cc00d78" providerId="ADAL" clId="{2C316629-7E01-43B3-BBD4-4B756CAAA6AE}" dt="2025-04-10T13:29:26.135" v="516" actId="14100"/>
          <ac:graphicFrameMkLst>
            <pc:docMk/>
            <pc:sldMk cId="1398439132" sldId="316"/>
            <ac:graphicFrameMk id="2" creationId="{BA02EA09-F495-F73F-CB01-8E088EB99A69}"/>
          </ac:graphicFrameMkLst>
        </pc:graphicFrameChg>
      </pc:sldChg>
      <pc:sldChg chg="addSp modSp mod">
        <pc:chgData name="Kyle Akepanidtaworn" userId="4250081e-2882-4185-9e9c-d3298cc00d78" providerId="ADAL" clId="{2C316629-7E01-43B3-BBD4-4B756CAAA6AE}" dt="2025-04-10T13:30:27.184" v="541" actId="1076"/>
        <pc:sldMkLst>
          <pc:docMk/>
          <pc:sldMk cId="3975168428" sldId="317"/>
        </pc:sldMkLst>
        <pc:spChg chg="mod">
          <ac:chgData name="Kyle Akepanidtaworn" userId="4250081e-2882-4185-9e9c-d3298cc00d78" providerId="ADAL" clId="{2C316629-7E01-43B3-BBD4-4B756CAAA6AE}" dt="2025-04-10T13:29:53.699" v="527" actId="14100"/>
          <ac:spMkLst>
            <pc:docMk/>
            <pc:sldMk cId="3975168428" sldId="317"/>
            <ac:spMk id="5" creationId="{1B07C49E-AFFC-EC46-8930-E4D428F5F943}"/>
          </ac:spMkLst>
        </pc:spChg>
        <pc:graphicFrameChg chg="add mod modGraphic">
          <ac:chgData name="Kyle Akepanidtaworn" userId="4250081e-2882-4185-9e9c-d3298cc00d78" providerId="ADAL" clId="{2C316629-7E01-43B3-BBD4-4B756CAAA6AE}" dt="2025-04-10T13:30:27.184" v="541" actId="1076"/>
          <ac:graphicFrameMkLst>
            <pc:docMk/>
            <pc:sldMk cId="3975168428" sldId="317"/>
            <ac:graphicFrameMk id="2" creationId="{C5C5B486-7970-E236-23E1-D1D33B58E6A7}"/>
          </ac:graphicFrameMkLst>
        </pc:graphicFrameChg>
      </pc:sldChg>
      <pc:sldChg chg="addSp delSp modSp mod">
        <pc:chgData name="Kyle Akepanidtaworn" userId="4250081e-2882-4185-9e9c-d3298cc00d78" providerId="ADAL" clId="{2C316629-7E01-43B3-BBD4-4B756CAAA6AE}" dt="2025-04-10T13:40:07.466" v="683" actId="108"/>
        <pc:sldMkLst>
          <pc:docMk/>
          <pc:sldMk cId="239597884" sldId="318"/>
        </pc:sldMkLst>
        <pc:spChg chg="add mod">
          <ac:chgData name="Kyle Akepanidtaworn" userId="4250081e-2882-4185-9e9c-d3298cc00d78" providerId="ADAL" clId="{2C316629-7E01-43B3-BBD4-4B756CAAA6AE}" dt="2025-04-10T13:40:07.466" v="683" actId="108"/>
          <ac:spMkLst>
            <pc:docMk/>
            <pc:sldMk cId="239597884" sldId="318"/>
            <ac:spMk id="2" creationId="{F255EF80-A014-E55A-D71F-289054564246}"/>
          </ac:spMkLst>
        </pc:spChg>
        <pc:spChg chg="add mod">
          <ac:chgData name="Kyle Akepanidtaworn" userId="4250081e-2882-4185-9e9c-d3298cc00d78" providerId="ADAL" clId="{2C316629-7E01-43B3-BBD4-4B756CAAA6AE}" dt="2025-04-10T13:36:59.529" v="666"/>
          <ac:spMkLst>
            <pc:docMk/>
            <pc:sldMk cId="239597884" sldId="318"/>
            <ac:spMk id="4" creationId="{5A175C06-3A3D-2E94-7C97-04CF20F67D1C}"/>
          </ac:spMkLst>
        </pc:spChg>
        <pc:spChg chg="del">
          <ac:chgData name="Kyle Akepanidtaworn" userId="4250081e-2882-4185-9e9c-d3298cc00d78" providerId="ADAL" clId="{2C316629-7E01-43B3-BBD4-4B756CAAA6AE}" dt="2025-04-10T13:36:55.040" v="664" actId="478"/>
          <ac:spMkLst>
            <pc:docMk/>
            <pc:sldMk cId="239597884" sldId="318"/>
            <ac:spMk id="5" creationId="{85D9F803-CDBC-C74C-AF1B-2B5937D1C241}"/>
          </ac:spMkLst>
        </pc:spChg>
        <pc:spChg chg="mod">
          <ac:chgData name="Kyle Akepanidtaworn" userId="4250081e-2882-4185-9e9c-d3298cc00d78" providerId="ADAL" clId="{2C316629-7E01-43B3-BBD4-4B756CAAA6AE}" dt="2025-04-10T13:36:48.320" v="663" actId="20577"/>
          <ac:spMkLst>
            <pc:docMk/>
            <pc:sldMk cId="239597884" sldId="318"/>
            <ac:spMk id="8" creationId="{2E0ECA32-E146-40DA-85CD-9677244BC3EC}"/>
          </ac:spMkLst>
        </pc:spChg>
        <pc:picChg chg="add mod">
          <ac:chgData name="Kyle Akepanidtaworn" userId="4250081e-2882-4185-9e9c-d3298cc00d78" providerId="ADAL" clId="{2C316629-7E01-43B3-BBD4-4B756CAAA6AE}" dt="2025-04-10T13:37:47.764" v="671" actId="1076"/>
          <ac:picMkLst>
            <pc:docMk/>
            <pc:sldMk cId="239597884" sldId="318"/>
            <ac:picMk id="10242" creationId="{9C495762-8131-4299-3981-D12D85785875}"/>
          </ac:picMkLst>
        </pc:picChg>
      </pc:sldChg>
      <pc:sldChg chg="addSp delSp modSp mod">
        <pc:chgData name="Kyle Akepanidtaworn" userId="4250081e-2882-4185-9e9c-d3298cc00d78" providerId="ADAL" clId="{2C316629-7E01-43B3-BBD4-4B756CAAA6AE}" dt="2025-04-10T13:43:25.381" v="724" actId="403"/>
        <pc:sldMkLst>
          <pc:docMk/>
          <pc:sldMk cId="232499080" sldId="319"/>
        </pc:sldMkLst>
        <pc:spChg chg="add mod">
          <ac:chgData name="Kyle Akepanidtaworn" userId="4250081e-2882-4185-9e9c-d3298cc00d78" providerId="ADAL" clId="{2C316629-7E01-43B3-BBD4-4B756CAAA6AE}" dt="2025-04-10T13:43:25.381" v="724" actId="403"/>
          <ac:spMkLst>
            <pc:docMk/>
            <pc:sldMk cId="232499080" sldId="319"/>
            <ac:spMk id="2" creationId="{349AB69A-3DB2-8BEE-5A66-7C457D8BBF32}"/>
          </ac:spMkLst>
        </pc:spChg>
        <pc:spChg chg="add mod">
          <ac:chgData name="Kyle Akepanidtaworn" userId="4250081e-2882-4185-9e9c-d3298cc00d78" providerId="ADAL" clId="{2C316629-7E01-43B3-BBD4-4B756CAAA6AE}" dt="2025-04-10T13:42:20.435" v="706"/>
          <ac:spMkLst>
            <pc:docMk/>
            <pc:sldMk cId="232499080" sldId="319"/>
            <ac:spMk id="4" creationId="{2194076C-85D9-BED6-195F-8D77A68BFC96}"/>
          </ac:spMkLst>
        </pc:spChg>
        <pc:spChg chg="del">
          <ac:chgData name="Kyle Akepanidtaworn" userId="4250081e-2882-4185-9e9c-d3298cc00d78" providerId="ADAL" clId="{2C316629-7E01-43B3-BBD4-4B756CAAA6AE}" dt="2025-04-10T13:42:12.648" v="704" actId="478"/>
          <ac:spMkLst>
            <pc:docMk/>
            <pc:sldMk cId="232499080" sldId="319"/>
            <ac:spMk id="5" creationId="{85D9F803-CDBC-C74C-AF1B-2B5937D1C241}"/>
          </ac:spMkLst>
        </pc:spChg>
        <pc:spChg chg="mod">
          <ac:chgData name="Kyle Akepanidtaworn" userId="4250081e-2882-4185-9e9c-d3298cc00d78" providerId="ADAL" clId="{2C316629-7E01-43B3-BBD4-4B756CAAA6AE}" dt="2025-04-10T13:42:46.661" v="716" actId="20577"/>
          <ac:spMkLst>
            <pc:docMk/>
            <pc:sldMk cId="232499080" sldId="319"/>
            <ac:spMk id="8" creationId="{34C97452-C78A-4701-B8AB-ABFE63D5BEDE}"/>
          </ac:spMkLst>
        </pc:spChg>
        <pc:picChg chg="add mod">
          <ac:chgData name="Kyle Akepanidtaworn" userId="4250081e-2882-4185-9e9c-d3298cc00d78" providerId="ADAL" clId="{2C316629-7E01-43B3-BBD4-4B756CAAA6AE}" dt="2025-04-10T13:42:25.217" v="707" actId="14100"/>
          <ac:picMkLst>
            <pc:docMk/>
            <pc:sldMk cId="232499080" sldId="319"/>
            <ac:picMk id="11266" creationId="{55B93FEF-7AE9-1A0B-1224-CA05A29F709D}"/>
          </ac:picMkLst>
        </pc:picChg>
      </pc:sldChg>
      <pc:sldChg chg="addSp modSp mod">
        <pc:chgData name="Kyle Akepanidtaworn" userId="4250081e-2882-4185-9e9c-d3298cc00d78" providerId="ADAL" clId="{2C316629-7E01-43B3-BBD4-4B756CAAA6AE}" dt="2025-04-10T13:58:07.426" v="982" actId="14100"/>
        <pc:sldMkLst>
          <pc:docMk/>
          <pc:sldMk cId="3645034231" sldId="320"/>
        </pc:sldMkLst>
        <pc:spChg chg="mod">
          <ac:chgData name="Kyle Akepanidtaworn" userId="4250081e-2882-4185-9e9c-d3298cc00d78" providerId="ADAL" clId="{2C316629-7E01-43B3-BBD4-4B756CAAA6AE}" dt="2025-04-10T13:58:07.426" v="982" actId="14100"/>
          <ac:spMkLst>
            <pc:docMk/>
            <pc:sldMk cId="3645034231" sldId="320"/>
            <ac:spMk id="5" creationId="{1B07C49E-AFFC-EC46-8930-E4D428F5F943}"/>
          </ac:spMkLst>
        </pc:spChg>
        <pc:picChg chg="add mod">
          <ac:chgData name="Kyle Akepanidtaworn" userId="4250081e-2882-4185-9e9c-d3298cc00d78" providerId="ADAL" clId="{2C316629-7E01-43B3-BBD4-4B756CAAA6AE}" dt="2025-04-10T13:55:01.646" v="903" actId="1076"/>
          <ac:picMkLst>
            <pc:docMk/>
            <pc:sldMk cId="3645034231" sldId="320"/>
            <ac:picMk id="3" creationId="{22C27D79-A2E9-6513-9943-8A954F5BF280}"/>
          </ac:picMkLst>
        </pc:picChg>
      </pc:sldChg>
      <pc:sldChg chg="addSp modSp mod">
        <pc:chgData name="Kyle Akepanidtaworn" userId="4250081e-2882-4185-9e9c-d3298cc00d78" providerId="ADAL" clId="{2C316629-7E01-43B3-BBD4-4B756CAAA6AE}" dt="2025-04-10T13:51:21.849" v="895" actId="1076"/>
        <pc:sldMkLst>
          <pc:docMk/>
          <pc:sldMk cId="700132931" sldId="322"/>
        </pc:sldMkLst>
        <pc:spChg chg="mod">
          <ac:chgData name="Kyle Akepanidtaworn" userId="4250081e-2882-4185-9e9c-d3298cc00d78" providerId="ADAL" clId="{2C316629-7E01-43B3-BBD4-4B756CAAA6AE}" dt="2025-04-10T13:51:21.849" v="895" actId="1076"/>
          <ac:spMkLst>
            <pc:docMk/>
            <pc:sldMk cId="700132931" sldId="322"/>
            <ac:spMk id="5" creationId="{85D9F803-CDBC-C74C-AF1B-2B5937D1C241}"/>
          </ac:spMkLst>
        </pc:spChg>
        <pc:spChg chg="mod">
          <ac:chgData name="Kyle Akepanidtaworn" userId="4250081e-2882-4185-9e9c-d3298cc00d78" providerId="ADAL" clId="{2C316629-7E01-43B3-BBD4-4B756CAAA6AE}" dt="2025-04-10T13:50:19.205" v="829" actId="27636"/>
          <ac:spMkLst>
            <pc:docMk/>
            <pc:sldMk cId="700132931" sldId="322"/>
            <ac:spMk id="8" creationId="{9456A072-47A6-4424-9ABE-F398119040DD}"/>
          </ac:spMkLst>
        </pc:spChg>
        <pc:picChg chg="add mod">
          <ac:chgData name="Kyle Akepanidtaworn" userId="4250081e-2882-4185-9e9c-d3298cc00d78" providerId="ADAL" clId="{2C316629-7E01-43B3-BBD4-4B756CAAA6AE}" dt="2025-04-10T13:46:26.012" v="763" actId="1076"/>
          <ac:picMkLst>
            <pc:docMk/>
            <pc:sldMk cId="700132931" sldId="322"/>
            <ac:picMk id="2" creationId="{4903FD57-0F7B-F42D-7731-FFEE37CF0822}"/>
          </ac:picMkLst>
        </pc:picChg>
      </pc:sldChg>
      <pc:sldChg chg="addSp modSp mod">
        <pc:chgData name="Kyle Akepanidtaworn" userId="4250081e-2882-4185-9e9c-d3298cc00d78" providerId="ADAL" clId="{2C316629-7E01-43B3-BBD4-4B756CAAA6AE}" dt="2025-04-10T13:50:44.596" v="882" actId="20577"/>
        <pc:sldMkLst>
          <pc:docMk/>
          <pc:sldMk cId="1866160706" sldId="323"/>
        </pc:sldMkLst>
        <pc:spChg chg="mod">
          <ac:chgData name="Kyle Akepanidtaworn" userId="4250081e-2882-4185-9e9c-d3298cc00d78" providerId="ADAL" clId="{2C316629-7E01-43B3-BBD4-4B756CAAA6AE}" dt="2025-04-10T13:48:05.076" v="793" actId="1076"/>
          <ac:spMkLst>
            <pc:docMk/>
            <pc:sldMk cId="1866160706" sldId="323"/>
            <ac:spMk id="5" creationId="{85D9F803-CDBC-C74C-AF1B-2B5937D1C241}"/>
          </ac:spMkLst>
        </pc:spChg>
        <pc:spChg chg="mod">
          <ac:chgData name="Kyle Akepanidtaworn" userId="4250081e-2882-4185-9e9c-d3298cc00d78" providerId="ADAL" clId="{2C316629-7E01-43B3-BBD4-4B756CAAA6AE}" dt="2025-04-10T13:50:44.596" v="882" actId="20577"/>
          <ac:spMkLst>
            <pc:docMk/>
            <pc:sldMk cId="1866160706" sldId="323"/>
            <ac:spMk id="8" creationId="{4EF94599-779E-457E-B57B-6063EBF7A840}"/>
          </ac:spMkLst>
        </pc:spChg>
        <pc:picChg chg="add mod">
          <ac:chgData name="Kyle Akepanidtaworn" userId="4250081e-2882-4185-9e9c-d3298cc00d78" providerId="ADAL" clId="{2C316629-7E01-43B3-BBD4-4B756CAAA6AE}" dt="2025-04-10T13:47:35.424" v="785" actId="1076"/>
          <ac:picMkLst>
            <pc:docMk/>
            <pc:sldMk cId="1866160706" sldId="323"/>
            <ac:picMk id="2" creationId="{5E6FAF91-422E-5C0B-6029-A59BF0C80925}"/>
          </ac:picMkLst>
        </pc:picChg>
      </pc:sldChg>
      <pc:sldChg chg="addSp delSp modSp mod">
        <pc:chgData name="Kyle Akepanidtaworn" userId="4250081e-2882-4185-9e9c-d3298cc00d78" providerId="ADAL" clId="{2C316629-7E01-43B3-BBD4-4B756CAAA6AE}" dt="2025-04-10T13:51:11.007" v="893" actId="20577"/>
        <pc:sldMkLst>
          <pc:docMk/>
          <pc:sldMk cId="252359608" sldId="324"/>
        </pc:sldMkLst>
        <pc:spChg chg="del mod">
          <ac:chgData name="Kyle Akepanidtaworn" userId="4250081e-2882-4185-9e9c-d3298cc00d78" providerId="ADAL" clId="{2C316629-7E01-43B3-BBD4-4B756CAAA6AE}" dt="2025-04-10T13:49:48.671" v="799" actId="478"/>
          <ac:spMkLst>
            <pc:docMk/>
            <pc:sldMk cId="252359608" sldId="324"/>
            <ac:spMk id="5" creationId="{85D9F803-CDBC-C74C-AF1B-2B5937D1C241}"/>
          </ac:spMkLst>
        </pc:spChg>
        <pc:spChg chg="add mod">
          <ac:chgData name="Kyle Akepanidtaworn" userId="4250081e-2882-4185-9e9c-d3298cc00d78" providerId="ADAL" clId="{2C316629-7E01-43B3-BBD4-4B756CAAA6AE}" dt="2025-04-10T13:51:11.007" v="893" actId="20577"/>
          <ac:spMkLst>
            <pc:docMk/>
            <pc:sldMk cId="252359608" sldId="324"/>
            <ac:spMk id="6" creationId="{FF292C7D-77E7-9FE0-E886-A7BF9080C655}"/>
          </ac:spMkLst>
        </pc:spChg>
        <pc:spChg chg="mod">
          <ac:chgData name="Kyle Akepanidtaworn" userId="4250081e-2882-4185-9e9c-d3298cc00d78" providerId="ADAL" clId="{2C316629-7E01-43B3-BBD4-4B756CAAA6AE}" dt="2025-04-10T13:50:47.274" v="883" actId="20577"/>
          <ac:spMkLst>
            <pc:docMk/>
            <pc:sldMk cId="252359608" sldId="324"/>
            <ac:spMk id="12" creationId="{4D271BF5-BAA1-4CEB-A575-76A097FABBBA}"/>
          </ac:spMkLst>
        </pc:spChg>
        <pc:picChg chg="add mod">
          <ac:chgData name="Kyle Akepanidtaworn" userId="4250081e-2882-4185-9e9c-d3298cc00d78" providerId="ADAL" clId="{2C316629-7E01-43B3-BBD4-4B756CAAA6AE}" dt="2025-04-10T13:51:07.657" v="888" actId="1076"/>
          <ac:picMkLst>
            <pc:docMk/>
            <pc:sldMk cId="252359608" sldId="324"/>
            <ac:picMk id="4" creationId="{9202D699-804A-5CF9-065D-043B14DBE982}"/>
          </ac:picMkLst>
        </pc:picChg>
        <pc:picChg chg="add">
          <ac:chgData name="Kyle Akepanidtaworn" userId="4250081e-2882-4185-9e9c-d3298cc00d78" providerId="ADAL" clId="{2C316629-7E01-43B3-BBD4-4B756CAAA6AE}" dt="2025-04-10T13:48:57.653" v="795"/>
          <ac:picMkLst>
            <pc:docMk/>
            <pc:sldMk cId="252359608" sldId="324"/>
            <ac:picMk id="12290" creationId="{13A2D8E5-F32B-D414-7216-9699B7BAE12A}"/>
          </ac:picMkLst>
        </pc:picChg>
      </pc:sldChg>
      <pc:sldChg chg="modSp mod">
        <pc:chgData name="Kyle Akepanidtaworn" userId="4250081e-2882-4185-9e9c-d3298cc00d78" providerId="ADAL" clId="{2C316629-7E01-43B3-BBD4-4B756CAAA6AE}" dt="2025-04-10T14:37:31.255" v="1731" actId="20577"/>
        <pc:sldMkLst>
          <pc:docMk/>
          <pc:sldMk cId="724038033" sldId="330"/>
        </pc:sldMkLst>
        <pc:spChg chg="mod">
          <ac:chgData name="Kyle Akepanidtaworn" userId="4250081e-2882-4185-9e9c-d3298cc00d78" providerId="ADAL" clId="{2C316629-7E01-43B3-BBD4-4B756CAAA6AE}" dt="2025-04-10T14:37:31.255" v="1731" actId="20577"/>
          <ac:spMkLst>
            <pc:docMk/>
            <pc:sldMk cId="724038033" sldId="330"/>
            <ac:spMk id="10" creationId="{79EF1473-3ADD-43F1-A495-57AAB7FD902F}"/>
          </ac:spMkLst>
        </pc:spChg>
      </pc:sldChg>
      <pc:sldChg chg="modSp mod">
        <pc:chgData name="Kyle Akepanidtaworn" userId="4250081e-2882-4185-9e9c-d3298cc00d78" providerId="ADAL" clId="{2C316629-7E01-43B3-BBD4-4B756CAAA6AE}" dt="2025-04-10T14:37:46.439" v="1740" actId="20577"/>
        <pc:sldMkLst>
          <pc:docMk/>
          <pc:sldMk cId="1980221439" sldId="331"/>
        </pc:sldMkLst>
        <pc:spChg chg="mod">
          <ac:chgData name="Kyle Akepanidtaworn" userId="4250081e-2882-4185-9e9c-d3298cc00d78" providerId="ADAL" clId="{2C316629-7E01-43B3-BBD4-4B756CAAA6AE}" dt="2025-04-10T14:37:46.439" v="1740" actId="20577"/>
          <ac:spMkLst>
            <pc:docMk/>
            <pc:sldMk cId="1980221439" sldId="331"/>
            <ac:spMk id="10" creationId="{79EF1473-3ADD-43F1-A495-57AAB7FD902F}"/>
          </ac:spMkLst>
        </pc:spChg>
      </pc:sldChg>
      <pc:sldChg chg="new del">
        <pc:chgData name="Kyle Akepanidtaworn" userId="4250081e-2882-4185-9e9c-d3298cc00d78" providerId="ADAL" clId="{2C316629-7E01-43B3-BBD4-4B756CAAA6AE}" dt="2025-04-10T13:24:13.879" v="423" actId="680"/>
        <pc:sldMkLst>
          <pc:docMk/>
          <pc:sldMk cId="1454083575" sldId="333"/>
        </pc:sldMkLst>
      </pc:sldChg>
      <pc:sldChg chg="addSp modSp add del mod modTransition setBg">
        <pc:chgData name="Kyle Akepanidtaworn" userId="4250081e-2882-4185-9e9c-d3298cc00d78" providerId="ADAL" clId="{2C316629-7E01-43B3-BBD4-4B756CAAA6AE}" dt="2025-04-10T14:13:08.717" v="1134" actId="47"/>
        <pc:sldMkLst>
          <pc:docMk/>
          <pc:sldMk cId="1522976484" sldId="333"/>
        </pc:sldMkLst>
        <pc:spChg chg="mod">
          <ac:chgData name="Kyle Akepanidtaworn" userId="4250081e-2882-4185-9e9c-d3298cc00d78" providerId="ADAL" clId="{2C316629-7E01-43B3-BBD4-4B756CAAA6AE}" dt="2025-04-10T14:13:02.521" v="1133" actId="48537"/>
          <ac:spMkLst>
            <pc:docMk/>
            <pc:sldMk cId="1522976484" sldId="333"/>
            <ac:spMk id="2" creationId="{4BF320C8-0CDB-CE50-E16B-EA1FC10DEE8A}"/>
          </ac:spMkLst>
        </pc:spChg>
        <pc:spChg chg="mod">
          <ac:chgData name="Kyle Akepanidtaworn" userId="4250081e-2882-4185-9e9c-d3298cc00d78" providerId="ADAL" clId="{2C316629-7E01-43B3-BBD4-4B756CAAA6AE}" dt="2025-04-10T14:13:02.521" v="1133" actId="48537"/>
          <ac:spMkLst>
            <pc:docMk/>
            <pc:sldMk cId="1522976484" sldId="333"/>
            <ac:spMk id="4" creationId="{C031A434-6F54-E11F-BE78-585C9EF71FB7}"/>
          </ac:spMkLst>
        </pc:spChg>
        <pc:spChg chg="add">
          <ac:chgData name="Kyle Akepanidtaworn" userId="4250081e-2882-4185-9e9c-d3298cc00d78" providerId="ADAL" clId="{2C316629-7E01-43B3-BBD4-4B756CAAA6AE}" dt="2025-04-10T14:13:02.521" v="1133" actId="48537"/>
          <ac:spMkLst>
            <pc:docMk/>
            <pc:sldMk cId="1522976484" sldId="333"/>
            <ac:spMk id="10" creationId="{6ACA6F80-D392-A64E-3CF8-F28F1CCEE67B}"/>
          </ac:spMkLst>
        </pc:spChg>
        <pc:picChg chg="mod">
          <ac:chgData name="Kyle Akepanidtaworn" userId="4250081e-2882-4185-9e9c-d3298cc00d78" providerId="ADAL" clId="{2C316629-7E01-43B3-BBD4-4B756CAAA6AE}" dt="2025-04-10T14:13:02.521" v="1133" actId="48537"/>
          <ac:picMkLst>
            <pc:docMk/>
            <pc:sldMk cId="1522976484" sldId="333"/>
            <ac:picMk id="5" creationId="{D75F8DA3-0636-465B-BD68-78C9F07F002F}"/>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452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1/labs-jupyter-spacex-Data%20wrangling-answer.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korkridake/DTSA-5841-IBM-Applied-DS-Capstone/blob/main/module2/edadataviz-answer.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2/edadataviz-answer.ipynb"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3/lab-jupyter-launch-site-location-v2-answer.ipynb"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korkridake/DTSA-5841-IBM-Applied-DS-Capstone/blob/main/module3/lab-jupyter-launch-site-location-v2-answer.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orkridake/DTSA-5841-IBM-Applied-DS-Capstone/blob/main/module3/lab-jupyter-launch-site-location-v2-answer.ipynb"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orkridake/DTSA-5841-IBM-Applied-DS-Capstone/blob/main/module1/jupyter-labs-spacex-data-collection-api-answer.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korkridake/DTSA-5841-IBM-Applied-DS-Capstone/blob/main/module1/jupyter-labs-spacex-data-collection-api-answer.ipynb"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92123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Korkrid Kyle Akepanidtaworn</a:t>
            </a:r>
          </a:p>
          <a:p>
            <a:r>
              <a:rPr lang="en-US" dirty="0">
                <a:solidFill>
                  <a:schemeClr val="bg2"/>
                </a:solidFill>
                <a:latin typeface="Abadi" panose="020B0604020104020204" pitchFamily="34" charset="0"/>
                <a:ea typeface="SF Pro" pitchFamily="2" charset="0"/>
                <a:cs typeface="SF Pro" pitchFamily="2" charset="0"/>
              </a:rPr>
              <a:t>April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9724"/>
            <a:ext cx="4716389" cy="4886325"/>
          </a:xfrm>
          <a:prstGeom prst="rect">
            <a:avLst/>
          </a:prstGeom>
        </p:spPr>
        <p:txBody>
          <a:bodyPr/>
          <a:lstStyle/>
          <a:p>
            <a:pPr marL="342900" indent="-342900">
              <a:buFont typeface="+mj-lt"/>
              <a:buAutoNum type="arabicPeriod"/>
            </a:pPr>
            <a:r>
              <a:rPr lang="en-US" sz="1600" dirty="0">
                <a:solidFill>
                  <a:srgbClr val="0948CB"/>
                </a:solidFill>
                <a:latin typeface="Abadi" panose="020B0604020104020204" pitchFamily="34" charset="0"/>
              </a:rPr>
              <a:t>Data Loading and Initial Analysis: </a:t>
            </a:r>
            <a:r>
              <a:rPr lang="en-GB" sz="1600" dirty="0">
                <a:solidFill>
                  <a:schemeClr val="accent3">
                    <a:lumMod val="25000"/>
                  </a:schemeClr>
                </a:solidFill>
                <a:latin typeface="Abadi" panose="020B0604020104020204" pitchFamily="34" charset="0"/>
              </a:rPr>
              <a:t>The SpaceX dataset was loaded using pandas from a CSV file. The first 10 rows were displayed to understand the data structure, including attributes like </a:t>
            </a:r>
            <a:r>
              <a:rPr lang="en-GB" sz="1600" dirty="0" err="1">
                <a:solidFill>
                  <a:schemeClr val="accent3">
                    <a:lumMod val="25000"/>
                  </a:schemeClr>
                </a:solidFill>
                <a:latin typeface="Abadi" panose="020B0604020104020204" pitchFamily="34" charset="0"/>
              </a:rPr>
              <a:t>FlightNumber</a:t>
            </a:r>
            <a:r>
              <a:rPr lang="en-GB" sz="1600" dirty="0">
                <a:solidFill>
                  <a:schemeClr val="accent3">
                    <a:lumMod val="25000"/>
                  </a:schemeClr>
                </a:solidFill>
                <a:latin typeface="Abadi" panose="020B0604020104020204" pitchFamily="34" charset="0"/>
              </a:rPr>
              <a:t>, Date, Orbit, Outcome, etc.</a:t>
            </a:r>
          </a:p>
          <a:p>
            <a:pPr marL="342900" indent="-342900">
              <a:buFont typeface="+mj-lt"/>
              <a:buAutoNum type="arabicPeriod"/>
            </a:pPr>
            <a:r>
              <a:rPr lang="en-GB" sz="1600" dirty="0">
                <a:solidFill>
                  <a:srgbClr val="0948CB"/>
                </a:solidFill>
                <a:latin typeface="Abadi" panose="020B0604020104020204" pitchFamily="34" charset="0"/>
              </a:rPr>
              <a:t>Handling Missing Values</a:t>
            </a:r>
            <a:r>
              <a:rPr lang="en-GB" sz="1600" dirty="0">
                <a:solidFill>
                  <a:schemeClr val="accent3">
                    <a:lumMod val="25000"/>
                  </a:schemeClr>
                </a:solidFill>
                <a:latin typeface="Abadi" panose="020B0604020104020204" pitchFamily="34" charset="0"/>
              </a:rPr>
              <a:t>: The percentage of missing values in each column was calculated. Columns like </a:t>
            </a:r>
            <a:r>
              <a:rPr lang="en-GB" sz="1600" dirty="0" err="1">
                <a:solidFill>
                  <a:schemeClr val="accent3">
                    <a:lumMod val="25000"/>
                  </a:schemeClr>
                </a:solidFill>
                <a:latin typeface="Abadi" panose="020B0604020104020204" pitchFamily="34" charset="0"/>
              </a:rPr>
              <a:t>LandingPad</a:t>
            </a:r>
            <a:r>
              <a:rPr lang="en-GB" sz="1600" dirty="0">
                <a:solidFill>
                  <a:schemeClr val="accent3">
                    <a:lumMod val="25000"/>
                  </a:schemeClr>
                </a:solidFill>
                <a:latin typeface="Abadi" panose="020B0604020104020204" pitchFamily="34" charset="0"/>
              </a:rPr>
              <a:t> had a significant percentage of missing values (~28.89%).</a:t>
            </a:r>
          </a:p>
          <a:p>
            <a:pPr marL="342900" indent="-342900">
              <a:buFont typeface="+mj-lt"/>
              <a:buAutoNum type="arabicPeriod"/>
            </a:pPr>
            <a:r>
              <a:rPr lang="en-US" sz="1600" dirty="0">
                <a:solidFill>
                  <a:srgbClr val="0948CB"/>
                </a:solidFill>
                <a:latin typeface="Abadi" panose="020B0604020104020204" pitchFamily="34" charset="0"/>
              </a:rPr>
              <a:t>Data Exploration</a:t>
            </a:r>
            <a:r>
              <a:rPr lang="en-US" sz="1600" dirty="0">
                <a:latin typeface="Abadi" panose="020B0604020104020204" pitchFamily="34" charset="0"/>
              </a:rPr>
              <a:t>: </a:t>
            </a:r>
            <a:r>
              <a:rPr lang="en-GB" sz="1600" dirty="0">
                <a:latin typeface="Abadi" panose="020B0604020104020204" pitchFamily="34" charset="0"/>
              </a:rPr>
              <a:t>The number of launches per site (</a:t>
            </a:r>
            <a:r>
              <a:rPr lang="en-GB" sz="1600" dirty="0" err="1">
                <a:latin typeface="Abadi" panose="020B0604020104020204" pitchFamily="34" charset="0"/>
              </a:rPr>
              <a:t>LaunchSite</a:t>
            </a:r>
            <a:r>
              <a:rPr lang="en-GB" sz="1600" dirty="0">
                <a:latin typeface="Abadi" panose="020B0604020104020204" pitchFamily="34" charset="0"/>
              </a:rPr>
              <a:t>) and occurrences of different orbits (Orbit) were calculated using </a:t>
            </a:r>
            <a:r>
              <a:rPr lang="en-GB" sz="1600" dirty="0" err="1">
                <a:latin typeface="Abadi" panose="020B0604020104020204" pitchFamily="34" charset="0"/>
              </a:rPr>
              <a:t>value_counts</a:t>
            </a:r>
            <a:r>
              <a:rPr lang="en-GB" sz="1600" dirty="0">
                <a:latin typeface="Abadi" panose="020B0604020104020204" pitchFamily="34" charset="0"/>
              </a:rPr>
              <a:t>().</a:t>
            </a:r>
          </a:p>
          <a:p>
            <a:pPr marL="342900" indent="-342900">
              <a:buFont typeface="+mj-lt"/>
              <a:buAutoNum type="arabicPeriod"/>
            </a:pPr>
            <a:r>
              <a:rPr lang="en-US" sz="1600" dirty="0">
                <a:solidFill>
                  <a:srgbClr val="0948CB"/>
                </a:solidFill>
                <a:latin typeface="Abadi" panose="020B0604020104020204" pitchFamily="34" charset="0"/>
              </a:rPr>
              <a:t>Outcome Analysis: </a:t>
            </a:r>
            <a:r>
              <a:rPr lang="en-GB" sz="1600" dirty="0">
                <a:latin typeface="Abadi" panose="020B0604020104020204" pitchFamily="34" charset="0"/>
              </a:rPr>
              <a:t>The Outcome column was </a:t>
            </a:r>
            <a:r>
              <a:rPr lang="en-GB" sz="1600" dirty="0" err="1">
                <a:latin typeface="Abadi" panose="020B0604020104020204" pitchFamily="34" charset="0"/>
              </a:rPr>
              <a:t>analyzed</a:t>
            </a:r>
            <a:r>
              <a:rPr lang="en-GB" sz="1600" dirty="0">
                <a:latin typeface="Abadi" panose="020B0604020104020204" pitchFamily="34" charset="0"/>
              </a:rPr>
              <a:t> to classify mission results (e.g., True ASDS, False Ocean.)</a:t>
            </a:r>
          </a:p>
          <a:p>
            <a:pPr marL="342900" indent="-342900">
              <a:buFont typeface="+mj-lt"/>
              <a:buAutoNum type="arabicPeriod"/>
            </a:pPr>
            <a:r>
              <a:rPr lang="en-US" sz="1600" dirty="0">
                <a:solidFill>
                  <a:srgbClr val="0948CB"/>
                </a:solidFill>
                <a:latin typeface="Abadi" panose="020B0604020104020204" pitchFamily="34" charset="0"/>
              </a:rPr>
              <a:t>Label Creation: </a:t>
            </a:r>
            <a:r>
              <a:rPr lang="en-GB" sz="1600" dirty="0">
                <a:latin typeface="Abadi" panose="020B0604020104020204" pitchFamily="34" charset="0"/>
              </a:rPr>
              <a:t>A binary classification label, Class, was generated. </a:t>
            </a:r>
            <a:endParaRPr lang="en-US" sz="16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4338" name="Picture 2">
            <a:extLst>
              <a:ext uri="{FF2B5EF4-FFF2-40B4-BE49-F238E27FC236}">
                <a16:creationId xmlns:a16="http://schemas.microsoft.com/office/drawing/2014/main" id="{C81737CA-58CD-E03B-84C3-6D3E5AD7C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61" y="2136068"/>
            <a:ext cx="5353050" cy="2944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095778-275C-E44D-F4CD-3D2EF08E3733}"/>
              </a:ext>
            </a:extLst>
          </p:cNvPr>
          <p:cNvSpPr txBox="1"/>
          <p:nvPr/>
        </p:nvSpPr>
        <p:spPr>
          <a:xfrm>
            <a:off x="5667373" y="5913080"/>
            <a:ext cx="5353051" cy="461665"/>
          </a:xfrm>
          <a:prstGeom prst="rect">
            <a:avLst/>
          </a:prstGeom>
          <a:noFill/>
        </p:spPr>
        <p:txBody>
          <a:bodyPr wrap="square">
            <a:spAutoFit/>
          </a:bodyPr>
          <a:lstStyle/>
          <a:p>
            <a:pPr algn="r"/>
            <a:r>
              <a:rPr lang="en-SG" sz="1200" dirty="0">
                <a:hlinkClick r:id="rId4"/>
              </a:rPr>
              <a:t>DTSA-5841-IBM-Applied-DS-Capstone/module1/labs-</a:t>
            </a:r>
            <a:r>
              <a:rPr lang="en-SG" sz="1200" dirty="0" err="1">
                <a:hlinkClick r:id="rId4"/>
              </a:rPr>
              <a:t>jupyter</a:t>
            </a:r>
            <a:r>
              <a:rPr lang="en-SG" sz="1200" dirty="0">
                <a:hlinkClick r:id="rId4"/>
              </a:rPr>
              <a:t>-</a:t>
            </a:r>
            <a:r>
              <a:rPr lang="en-SG" sz="1200" dirty="0" err="1">
                <a:hlinkClick r:id="rId4"/>
              </a:rPr>
              <a:t>spacex</a:t>
            </a:r>
            <a:r>
              <a:rPr lang="en-SG" sz="1200" dirty="0">
                <a:hlinkClick r:id="rId4"/>
              </a:rPr>
              <a:t>-Data wrangling-</a:t>
            </a:r>
            <a:r>
              <a:rPr lang="en-SG" sz="1200" dirty="0" err="1">
                <a:hlinkClick r:id="rId4"/>
              </a:rPr>
              <a:t>answer.ipynb</a:t>
            </a:r>
            <a:r>
              <a:rPr lang="en-SG" sz="1200" dirty="0">
                <a:hlinkClick r:id="rId4"/>
              </a:rPr>
              <a:t> at main · </a:t>
            </a:r>
            <a:r>
              <a:rPr lang="en-SG" sz="1200" dirty="0" err="1">
                <a:hlinkClick r:id="rId4"/>
              </a:rPr>
              <a:t>korkridake</a:t>
            </a:r>
            <a:r>
              <a:rPr lang="en-SG" sz="1200" dirty="0">
                <a:hlinkClick r:id="rId4"/>
              </a:rPr>
              <a:t>/DTSA-5841-IBM-Applied-DS-Capstone</a:t>
            </a:r>
            <a:endParaRPr lang="en-SG" sz="12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1800" dirty="0">
                <a:solidFill>
                  <a:schemeClr val="accent3">
                    <a:lumMod val="25000"/>
                  </a:schemeClr>
                </a:solidFill>
                <a:latin typeface="Abadi"/>
              </a:rPr>
              <a:t>Libraries or modules used include pandas and </a:t>
            </a:r>
            <a:r>
              <a:rPr lang="en-GB" sz="1800" dirty="0" err="1">
                <a:solidFill>
                  <a:schemeClr val="accent3">
                    <a:lumMod val="25000"/>
                  </a:schemeClr>
                </a:solidFill>
                <a:latin typeface="Abadi"/>
              </a:rPr>
              <a:t>numpy</a:t>
            </a:r>
            <a:r>
              <a:rPr lang="en-GB" sz="1800" dirty="0">
                <a:solidFill>
                  <a:schemeClr val="accent3">
                    <a:lumMod val="25000"/>
                  </a:schemeClr>
                </a:solidFill>
                <a:latin typeface="Abadi"/>
              </a:rPr>
              <a:t>. </a:t>
            </a:r>
          </a:p>
          <a:p>
            <a:pPr>
              <a:lnSpc>
                <a:spcPct val="100000"/>
              </a:lnSpc>
              <a:spcBef>
                <a:spcPts val="1400"/>
              </a:spcBef>
            </a:pPr>
            <a:r>
              <a:rPr lang="en-GB" sz="1800" dirty="0">
                <a:solidFill>
                  <a:schemeClr val="accent3">
                    <a:lumMod val="25000"/>
                  </a:schemeClr>
                </a:solidFill>
                <a:latin typeface="Abadi"/>
              </a:rPr>
              <a:t>Functions from these libraries, such as </a:t>
            </a:r>
            <a:r>
              <a:rPr lang="en-GB" sz="1800" dirty="0" err="1">
                <a:solidFill>
                  <a:schemeClr val="accent3">
                    <a:lumMod val="25000"/>
                  </a:schemeClr>
                </a:solidFill>
                <a:latin typeface="Abadi"/>
              </a:rPr>
              <a:t>value_counts</a:t>
            </a:r>
            <a:r>
              <a:rPr lang="en-GB" sz="1800" dirty="0">
                <a:solidFill>
                  <a:schemeClr val="accent3">
                    <a:lumMod val="25000"/>
                  </a:schemeClr>
                </a:solidFill>
                <a:latin typeface="Abadi"/>
              </a:rPr>
              <a:t>(), are utilized to extract basic information from the collected data. This information encompasses the following:  </a:t>
            </a:r>
          </a:p>
          <a:p>
            <a:pPr lvl="1">
              <a:lnSpc>
                <a:spcPct val="100000"/>
              </a:lnSpc>
              <a:spcBef>
                <a:spcPts val="1400"/>
              </a:spcBef>
            </a:pPr>
            <a:r>
              <a:rPr lang="en-GB" sz="1800" dirty="0">
                <a:solidFill>
                  <a:schemeClr val="accent3">
                    <a:lumMod val="25000"/>
                  </a:schemeClr>
                </a:solidFill>
                <a:latin typeface="Abadi"/>
              </a:rPr>
              <a:t>The number of launches at each launch site  </a:t>
            </a:r>
          </a:p>
          <a:p>
            <a:pPr lvl="1">
              <a:lnSpc>
                <a:spcPct val="100000"/>
              </a:lnSpc>
              <a:spcBef>
                <a:spcPts val="1400"/>
              </a:spcBef>
            </a:pPr>
            <a:r>
              <a:rPr lang="en-GB" sz="1800" dirty="0">
                <a:solidFill>
                  <a:schemeClr val="accent3">
                    <a:lumMod val="25000"/>
                  </a:schemeClr>
                </a:solidFill>
                <a:latin typeface="Abadi"/>
              </a:rPr>
              <a:t>The frequency of each orbit  </a:t>
            </a:r>
          </a:p>
          <a:p>
            <a:pPr lvl="1">
              <a:lnSpc>
                <a:spcPct val="100000"/>
              </a:lnSpc>
              <a:spcBef>
                <a:spcPts val="1400"/>
              </a:spcBef>
            </a:pPr>
            <a:r>
              <a:rPr lang="en-GB" sz="1800" dirty="0">
                <a:solidFill>
                  <a:schemeClr val="accent3">
                    <a:lumMod val="25000"/>
                  </a:schemeClr>
                </a:solidFill>
                <a:latin typeface="Abadi"/>
              </a:rPr>
              <a:t>The number and frequency of each mission outcome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7825"/>
            <a:ext cx="10687962" cy="4510088"/>
          </a:xfrm>
          <a:prstGeom prst="rect">
            <a:avLst/>
          </a:prstGeom>
        </p:spPr>
        <p:txBody>
          <a:bodyPr lIns="91440" tIns="45720" rIns="91440" bIns="45720" anchor="t"/>
          <a:lstStyle/>
          <a:p>
            <a:pPr>
              <a:lnSpc>
                <a:spcPct val="100000"/>
              </a:lnSpc>
              <a:spcBef>
                <a:spcPts val="1400"/>
              </a:spcBef>
            </a:pPr>
            <a:r>
              <a:rPr lang="en-GB" sz="1800" dirty="0">
                <a:latin typeface="Abadi" panose="020B0604020104020204" pitchFamily="34" charset="0"/>
              </a:rPr>
              <a:t>The framework utilized for this project is IBM DB2.</a:t>
            </a:r>
          </a:p>
          <a:p>
            <a:pPr>
              <a:lnSpc>
                <a:spcPct val="100000"/>
              </a:lnSpc>
              <a:spcBef>
                <a:spcPts val="1400"/>
              </a:spcBef>
            </a:pPr>
            <a:r>
              <a:rPr lang="en-GB" sz="1800" dirty="0">
                <a:latin typeface="Abadi" panose="020B0604020104020204" pitchFamily="34" charset="0"/>
              </a:rPr>
              <a:t>We employed the </a:t>
            </a:r>
            <a:r>
              <a:rPr lang="en-GB" sz="1800" dirty="0" err="1">
                <a:latin typeface="Abadi" panose="020B0604020104020204" pitchFamily="34" charset="0"/>
              </a:rPr>
              <a:t>ibm_db</a:t>
            </a:r>
            <a:r>
              <a:rPr lang="en-GB" sz="1800" dirty="0">
                <a:latin typeface="Abadi" panose="020B0604020104020204" pitchFamily="34" charset="0"/>
              </a:rPr>
              <a:t> libraries or </a:t>
            </a:r>
            <a:r>
              <a:rPr lang="en-GB" sz="1800" dirty="0" err="1">
                <a:latin typeface="Abadi" panose="020B0604020104020204" pitchFamily="34" charset="0"/>
              </a:rPr>
              <a:t>modules.Data</a:t>
            </a:r>
            <a:r>
              <a:rPr lang="en-GB" sz="1800" dirty="0">
                <a:latin typeface="Abadi" panose="020B0604020104020204" pitchFamily="34" charset="0"/>
              </a:rPr>
              <a:t> is queried using SQL to address several questions, such as:   </a:t>
            </a:r>
          </a:p>
          <a:p>
            <a:pPr lvl="1">
              <a:lnSpc>
                <a:spcPct val="100000"/>
              </a:lnSpc>
              <a:spcBef>
                <a:spcPts val="1400"/>
              </a:spcBef>
            </a:pPr>
            <a:r>
              <a:rPr lang="en-GB" sz="1800" dirty="0">
                <a:latin typeface="Abadi" panose="020B0604020104020204" pitchFamily="34" charset="0"/>
              </a:rPr>
              <a:t>Identifying the names of the unique launch sites in the space mission.</a:t>
            </a:r>
          </a:p>
          <a:p>
            <a:pPr lvl="1">
              <a:lnSpc>
                <a:spcPct val="100000"/>
              </a:lnSpc>
              <a:spcBef>
                <a:spcPts val="1400"/>
              </a:spcBef>
            </a:pPr>
            <a:r>
              <a:rPr lang="en-GB" sz="1800" dirty="0">
                <a:latin typeface="Abadi" panose="020B0604020104020204" pitchFamily="34" charset="0"/>
              </a:rPr>
              <a:t>Calculating the total payload mass carried by boosters launched by NASA (CRS).</a:t>
            </a:r>
          </a:p>
          <a:p>
            <a:pPr lvl="1">
              <a:lnSpc>
                <a:spcPct val="100000"/>
              </a:lnSpc>
              <a:spcBef>
                <a:spcPts val="1400"/>
              </a:spcBef>
            </a:pPr>
            <a:r>
              <a:rPr lang="en-GB" sz="1800" dirty="0">
                <a:latin typeface="Abadi" panose="020B0604020104020204" pitchFamily="34" charset="0"/>
              </a:rPr>
              <a:t>Determining the average payload mass carried by booster version F9 v1.1</a:t>
            </a:r>
          </a:p>
          <a:p>
            <a:pPr>
              <a:lnSpc>
                <a:spcPct val="100000"/>
              </a:lnSpc>
              <a:spcBef>
                <a:spcPts val="1400"/>
              </a:spcBef>
            </a:pPr>
            <a:r>
              <a:rPr lang="en-GB" sz="1800" dirty="0">
                <a:latin typeface="Abadi" panose="020B0604020104020204" pitchFamily="34" charset="0"/>
              </a:rPr>
              <a:t>The SQL statements and functions used include SELECT, DISTINCT, AS, FROM, WHERE, LIMIT, LIKE, SUM(), AVG(), MIN(), BETWEEN, COUNT(), and YEAR().</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The Folium library is used to:</a:t>
            </a:r>
          </a:p>
          <a:p>
            <a:pPr>
              <a:lnSpc>
                <a:spcPct val="100000"/>
              </a:lnSpc>
              <a:spcBef>
                <a:spcPts val="1400"/>
              </a:spcBef>
            </a:pPr>
            <a:r>
              <a:rPr lang="en-GB" sz="1800" dirty="0">
                <a:solidFill>
                  <a:schemeClr val="accent3">
                    <a:lumMod val="25000"/>
                  </a:schemeClr>
                </a:solidFill>
                <a:latin typeface="Abadi" panose="020B0604020104020204" pitchFamily="34" charset="0"/>
              </a:rPr>
              <a:t>Mark all launch sites on a map</a:t>
            </a:r>
          </a:p>
          <a:p>
            <a:pPr>
              <a:lnSpc>
                <a:spcPct val="100000"/>
              </a:lnSpc>
              <a:spcBef>
                <a:spcPts val="1400"/>
              </a:spcBef>
            </a:pPr>
            <a:r>
              <a:rPr lang="en-GB" sz="1800" dirty="0">
                <a:solidFill>
                  <a:schemeClr val="accent3">
                    <a:lumMod val="25000"/>
                  </a:schemeClr>
                </a:solidFill>
                <a:latin typeface="Abadi" panose="020B0604020104020204" pitchFamily="34" charset="0"/>
              </a:rPr>
              <a:t>Mark the succeeded launches and failed launches for each site on the map</a:t>
            </a:r>
          </a:p>
          <a:p>
            <a:pPr>
              <a:lnSpc>
                <a:spcPct val="100000"/>
              </a:lnSpc>
              <a:spcBef>
                <a:spcPts val="1400"/>
              </a:spcBef>
            </a:pPr>
            <a:r>
              <a:rPr lang="en-GB" sz="1800" dirty="0">
                <a:solidFill>
                  <a:schemeClr val="accent3">
                    <a:lumMod val="25000"/>
                  </a:schemeClr>
                </a:solidFill>
                <a:latin typeface="Abadi" panose="020B0604020104020204" pitchFamily="34" charset="0"/>
              </a:rPr>
              <a:t>Mark the distances between a launch site to its proximities such as the nearest city, railway, or highway</a:t>
            </a:r>
          </a:p>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These are done using functions from folium such as </a:t>
            </a:r>
            <a:r>
              <a:rPr lang="en-GB" sz="1800" dirty="0" err="1">
                <a:solidFill>
                  <a:schemeClr val="accent3">
                    <a:lumMod val="25000"/>
                  </a:schemeClr>
                </a:solidFill>
                <a:latin typeface="Abadi" panose="020B0604020104020204" pitchFamily="34" charset="0"/>
              </a:rPr>
              <a:t>add_child</a:t>
            </a:r>
            <a:r>
              <a:rPr lang="en-GB" sz="1800" dirty="0">
                <a:solidFill>
                  <a:schemeClr val="accent3">
                    <a:lumMod val="25000"/>
                  </a:schemeClr>
                </a:solidFill>
                <a:latin typeface="Abadi" panose="020B0604020104020204" pitchFamily="34" charset="0"/>
              </a:rPr>
              <a:t>() and folium plugins which include </a:t>
            </a:r>
            <a:r>
              <a:rPr lang="en-GB" sz="1800" dirty="0" err="1">
                <a:solidFill>
                  <a:schemeClr val="accent3">
                    <a:lumMod val="25000"/>
                  </a:schemeClr>
                </a:solidFill>
                <a:latin typeface="Abadi" panose="020B0604020104020204" pitchFamily="34" charset="0"/>
              </a:rPr>
              <a:t>MarkerCluster</a:t>
            </a:r>
            <a:r>
              <a:rPr lang="en-GB" sz="1800" dirty="0">
                <a:solidFill>
                  <a:schemeClr val="accent3">
                    <a:lumMod val="25000"/>
                  </a:schemeClr>
                </a:solidFill>
                <a:latin typeface="Abadi" panose="020B0604020104020204" pitchFamily="34" charset="0"/>
              </a:rPr>
              <a:t>, </a:t>
            </a:r>
            <a:r>
              <a:rPr lang="en-GB" sz="1800" dirty="0" err="1">
                <a:solidFill>
                  <a:schemeClr val="accent3">
                    <a:lumMod val="25000"/>
                  </a:schemeClr>
                </a:solidFill>
                <a:latin typeface="Abadi" panose="020B0604020104020204" pitchFamily="34" charset="0"/>
              </a:rPr>
              <a:t>MousePosition</a:t>
            </a:r>
            <a:r>
              <a:rPr lang="en-GB" sz="1800" dirty="0">
                <a:solidFill>
                  <a:schemeClr val="accent3">
                    <a:lumMod val="25000"/>
                  </a:schemeClr>
                </a:solidFill>
                <a:latin typeface="Abadi" panose="020B0604020104020204" pitchFamily="34" charset="0"/>
              </a:rPr>
              <a:t>, and </a:t>
            </a:r>
            <a:r>
              <a:rPr lang="en-GB" sz="1800" dirty="0" err="1">
                <a:solidFill>
                  <a:schemeClr val="accent3">
                    <a:lumMod val="25000"/>
                  </a:schemeClr>
                </a:solidFill>
                <a:latin typeface="Abadi" panose="020B0604020104020204" pitchFamily="34" charset="0"/>
              </a:rPr>
              <a:t>DivIcon</a:t>
            </a:r>
            <a:r>
              <a:rPr lang="en-GB" sz="18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GB" sz="1800" dirty="0">
                <a:solidFill>
                  <a:srgbClr val="0948CB"/>
                </a:solidFill>
                <a:latin typeface="Abadi" panose="020B0604020104020204" pitchFamily="34" charset="0"/>
              </a:rPr>
              <a:t>Example</a:t>
            </a:r>
            <a:r>
              <a:rPr lang="en-GB" sz="1800" dirty="0">
                <a:latin typeface="Abadi" panose="020B0604020104020204" pitchFamily="34" charset="0"/>
              </a:rPr>
              <a:t>: A folium map showing the succeeded launches and failed launches for a specific launch site. If we zoom in on one of the launch site, we can see green and red tags. Each green tag represents a successful launch while each red tag represents a failed launch. </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Functions from Dash are utilized to create an interactive website that allows us to adjust inputs through a dropdown menu and a range slider. The site features a pie chart and a scatterplot to display the following interactive elements: </a:t>
            </a:r>
          </a:p>
          <a:p>
            <a:pPr lvl="1">
              <a:lnSpc>
                <a:spcPct val="100000"/>
              </a:lnSpc>
              <a:spcBef>
                <a:spcPts val="1400"/>
              </a:spcBef>
            </a:pPr>
            <a:r>
              <a:rPr lang="en-GB" sz="1800" dirty="0">
                <a:solidFill>
                  <a:schemeClr val="accent3">
                    <a:lumMod val="25000"/>
                  </a:schemeClr>
                </a:solidFill>
                <a:latin typeface="Abadi" panose="020B0604020104020204" pitchFamily="34" charset="0"/>
              </a:rPr>
              <a:t>The total success launches from each launch site</a:t>
            </a:r>
          </a:p>
          <a:p>
            <a:pPr lvl="1">
              <a:lnSpc>
                <a:spcPct val="100000"/>
              </a:lnSpc>
              <a:spcBef>
                <a:spcPts val="1400"/>
              </a:spcBef>
            </a:pPr>
            <a:r>
              <a:rPr lang="en-GB" sz="1800" dirty="0">
                <a:solidFill>
                  <a:schemeClr val="accent3">
                    <a:lumMod val="25000"/>
                  </a:schemeClr>
                </a:solidFill>
                <a:latin typeface="Abadi" panose="020B0604020104020204" pitchFamily="34" charset="0"/>
              </a:rPr>
              <a:t>The correlation between payload mass and mission outcome (success or failure) for each launch site</a:t>
            </a:r>
          </a:p>
          <a:p>
            <a:pPr>
              <a:lnSpc>
                <a:spcPct val="100000"/>
              </a:lnSpc>
              <a:spcBef>
                <a:spcPts val="1400"/>
              </a:spcBef>
            </a:pPr>
            <a:r>
              <a:rPr lang="en-GB" sz="1800" dirty="0">
                <a:solidFill>
                  <a:schemeClr val="accent3">
                    <a:lumMod val="25000"/>
                  </a:schemeClr>
                </a:solidFill>
                <a:latin typeface="Abadi" panose="020B0604020104020204" pitchFamily="34" charset="0"/>
              </a:rPr>
              <a:t>The application is launched on a terminal on the IBM Skills Network website.</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Autofit/>
          </a:bodyPr>
          <a:lstStyle/>
          <a:p>
            <a:pPr marL="342900" indent="-342900">
              <a:buFont typeface="+mj-lt"/>
              <a:buAutoNum type="arabicPeriod"/>
            </a:pPr>
            <a:r>
              <a:rPr lang="en-SG" sz="1800" dirty="0">
                <a:latin typeface="Abadi" panose="020B0604020104020204" pitchFamily="34" charset="0"/>
              </a:rPr>
              <a:t>Standardize the data using </a:t>
            </a:r>
            <a:r>
              <a:rPr lang="en-SG" sz="1800" dirty="0" err="1">
                <a:latin typeface="Abadi" panose="020B0604020104020204" pitchFamily="34" charset="0"/>
              </a:rPr>
              <a:t>preprocessing.StandardScaler</a:t>
            </a:r>
            <a:r>
              <a:rPr lang="en-SG" sz="1800" dirty="0">
                <a:latin typeface="Abadi" panose="020B0604020104020204" pitchFamily="34" charset="0"/>
              </a:rPr>
              <a:t>() from </a:t>
            </a:r>
            <a:r>
              <a:rPr lang="en-SG" sz="1800" dirty="0" err="1">
                <a:latin typeface="Abadi" panose="020B0604020104020204" pitchFamily="34" charset="0"/>
              </a:rPr>
              <a:t>sklearn</a:t>
            </a:r>
            <a:r>
              <a:rPr lang="en-SG" sz="1800" dirty="0">
                <a:latin typeface="Abadi" panose="020B0604020104020204" pitchFamily="34" charset="0"/>
              </a:rPr>
              <a:t>.</a:t>
            </a:r>
          </a:p>
          <a:p>
            <a:pPr marL="342900" indent="-342900">
              <a:buFont typeface="+mj-lt"/>
              <a:buAutoNum type="arabicPeriod"/>
            </a:pPr>
            <a:r>
              <a:rPr lang="en-SG" sz="1800" dirty="0">
                <a:latin typeface="Abadi" panose="020B0604020104020204" pitchFamily="34" charset="0"/>
              </a:rPr>
              <a:t>Split the data into training and test sets using </a:t>
            </a:r>
            <a:r>
              <a:rPr lang="en-SG" sz="1800" dirty="0" err="1">
                <a:latin typeface="Abadi" panose="020B0604020104020204" pitchFamily="34" charset="0"/>
              </a:rPr>
              <a:t>train_test_split</a:t>
            </a:r>
            <a:r>
              <a:rPr lang="en-SG" sz="1800" dirty="0">
                <a:latin typeface="Abadi" panose="020B0604020104020204" pitchFamily="34" charset="0"/>
              </a:rPr>
              <a:t> from </a:t>
            </a:r>
            <a:r>
              <a:rPr lang="en-SG" sz="1800" dirty="0" err="1">
                <a:latin typeface="Abadi" panose="020B0604020104020204" pitchFamily="34" charset="0"/>
              </a:rPr>
              <a:t>sklearn.model_selection</a:t>
            </a:r>
            <a:r>
              <a:rPr lang="en-SG" sz="1800" dirty="0">
                <a:latin typeface="Abadi" panose="020B0604020104020204" pitchFamily="34" charset="0"/>
              </a:rPr>
              <a:t>.</a:t>
            </a:r>
          </a:p>
          <a:p>
            <a:pPr marL="342900" indent="-342900">
              <a:buFont typeface="+mj-lt"/>
              <a:buAutoNum type="arabicPeriod"/>
            </a:pPr>
            <a:r>
              <a:rPr lang="en-SG" sz="1800" dirty="0">
                <a:latin typeface="Abadi" panose="020B0604020104020204" pitchFamily="34" charset="0"/>
              </a:rPr>
              <a:t>Create machine learning models:</a:t>
            </a:r>
          </a:p>
          <a:p>
            <a:pPr marL="800100" lvl="1" indent="-342900">
              <a:buFont typeface="+mj-lt"/>
              <a:buAutoNum type="arabicPeriod"/>
            </a:pPr>
            <a:r>
              <a:rPr lang="en-SG" sz="1800" dirty="0">
                <a:latin typeface="Abadi" panose="020B0604020104020204" pitchFamily="34" charset="0"/>
              </a:rPr>
              <a:t>Logistic regression with </a:t>
            </a:r>
            <a:r>
              <a:rPr lang="en-SG" sz="1800" dirty="0" err="1">
                <a:latin typeface="Abadi" panose="020B0604020104020204" pitchFamily="34" charset="0"/>
              </a:rPr>
              <a:t>LogisticRegression</a:t>
            </a:r>
            <a:r>
              <a:rPr lang="en-SG" sz="1800" dirty="0">
                <a:latin typeface="Abadi" panose="020B0604020104020204" pitchFamily="34" charset="0"/>
              </a:rPr>
              <a:t> from </a:t>
            </a:r>
            <a:r>
              <a:rPr lang="en-SG" sz="1800" dirty="0" err="1">
                <a:latin typeface="Abadi" panose="020B0604020104020204" pitchFamily="34" charset="0"/>
              </a:rPr>
              <a:t>sklearn.linear_model</a:t>
            </a:r>
            <a:r>
              <a:rPr lang="en-SG" sz="1800" dirty="0">
                <a:latin typeface="Abadi" panose="020B0604020104020204" pitchFamily="34" charset="0"/>
              </a:rPr>
              <a:t>.</a:t>
            </a:r>
          </a:p>
          <a:p>
            <a:pPr marL="800100" lvl="1" indent="-342900">
              <a:buFont typeface="+mj-lt"/>
              <a:buAutoNum type="arabicPeriod"/>
            </a:pPr>
            <a:r>
              <a:rPr lang="en-SG" sz="1800" dirty="0">
                <a:latin typeface="Abadi" panose="020B0604020104020204" pitchFamily="34" charset="0"/>
              </a:rPr>
              <a:t>Support vector machine (SVM) with SVC from </a:t>
            </a:r>
            <a:r>
              <a:rPr lang="en-SG" sz="1800" dirty="0" err="1">
                <a:latin typeface="Abadi" panose="020B0604020104020204" pitchFamily="34" charset="0"/>
              </a:rPr>
              <a:t>sklearn.svm</a:t>
            </a:r>
            <a:r>
              <a:rPr lang="en-SG" sz="1800" dirty="0">
                <a:latin typeface="Abadi" panose="020B0604020104020204" pitchFamily="34" charset="0"/>
              </a:rPr>
              <a:t>.</a:t>
            </a:r>
          </a:p>
          <a:p>
            <a:pPr marL="800100" lvl="1" indent="-342900">
              <a:buFont typeface="+mj-lt"/>
              <a:buAutoNum type="arabicPeriod"/>
            </a:pPr>
            <a:r>
              <a:rPr lang="en-SG" sz="1800" dirty="0">
                <a:latin typeface="Abadi" panose="020B0604020104020204" pitchFamily="34" charset="0"/>
              </a:rPr>
              <a:t>Decision tree with </a:t>
            </a:r>
            <a:r>
              <a:rPr lang="en-SG" sz="1800" dirty="0" err="1">
                <a:latin typeface="Abadi" panose="020B0604020104020204" pitchFamily="34" charset="0"/>
              </a:rPr>
              <a:t>DecisionTreeClassifier</a:t>
            </a:r>
            <a:r>
              <a:rPr lang="en-SG" sz="1800" dirty="0">
                <a:latin typeface="Abadi" panose="020B0604020104020204" pitchFamily="34" charset="0"/>
              </a:rPr>
              <a:t> from </a:t>
            </a:r>
            <a:r>
              <a:rPr lang="en-SG" sz="1800" dirty="0" err="1">
                <a:latin typeface="Abadi" panose="020B0604020104020204" pitchFamily="34" charset="0"/>
              </a:rPr>
              <a:t>sklearn.tree</a:t>
            </a:r>
            <a:r>
              <a:rPr lang="en-SG" sz="1800" dirty="0">
                <a:latin typeface="Abadi" panose="020B0604020104020204" pitchFamily="34" charset="0"/>
              </a:rPr>
              <a:t>.</a:t>
            </a:r>
          </a:p>
          <a:p>
            <a:pPr marL="800100" lvl="1" indent="-342900">
              <a:buFont typeface="+mj-lt"/>
              <a:buAutoNum type="arabicPeriod"/>
            </a:pPr>
            <a:r>
              <a:rPr lang="en-SG" sz="1800" dirty="0">
                <a:latin typeface="Abadi" panose="020B0604020104020204" pitchFamily="34" charset="0"/>
              </a:rPr>
              <a:t>K nearest </a:t>
            </a:r>
            <a:r>
              <a:rPr lang="en-SG" sz="1800" dirty="0" err="1">
                <a:latin typeface="Abadi" panose="020B0604020104020204" pitchFamily="34" charset="0"/>
              </a:rPr>
              <a:t>neighbors</a:t>
            </a:r>
            <a:r>
              <a:rPr lang="en-SG" sz="1800" dirty="0">
                <a:latin typeface="Abadi" panose="020B0604020104020204" pitchFamily="34" charset="0"/>
              </a:rPr>
              <a:t> (KNN) with </a:t>
            </a:r>
            <a:r>
              <a:rPr lang="en-SG" sz="1800" dirty="0" err="1">
                <a:latin typeface="Abadi" panose="020B0604020104020204" pitchFamily="34" charset="0"/>
              </a:rPr>
              <a:t>KNeighborsClassifier</a:t>
            </a:r>
            <a:r>
              <a:rPr lang="en-SG" sz="1800" dirty="0">
                <a:latin typeface="Abadi" panose="020B0604020104020204" pitchFamily="34" charset="0"/>
              </a:rPr>
              <a:t> from </a:t>
            </a:r>
            <a:r>
              <a:rPr lang="en-SG" sz="1800" dirty="0" err="1">
                <a:latin typeface="Abadi" panose="020B0604020104020204" pitchFamily="34" charset="0"/>
              </a:rPr>
              <a:t>sklearn.neighbors</a:t>
            </a:r>
            <a:r>
              <a:rPr lang="en-SG" sz="1800" dirty="0">
                <a:latin typeface="Abadi" panose="020B0604020104020204" pitchFamily="34" charset="0"/>
              </a:rPr>
              <a:t>.</a:t>
            </a:r>
          </a:p>
          <a:p>
            <a:pPr marL="457200" indent="-457200">
              <a:buFont typeface="+mj-lt"/>
              <a:buAutoNum type="arabicPeriod"/>
            </a:pPr>
            <a:r>
              <a:rPr lang="en-SG" sz="1800" dirty="0">
                <a:latin typeface="Abadi" panose="020B0604020104020204" pitchFamily="34" charset="0"/>
              </a:rPr>
              <a:t>Fit the models on the training set. Use </a:t>
            </a:r>
            <a:r>
              <a:rPr lang="en-SG" sz="1800" dirty="0" err="1">
                <a:latin typeface="Abadi" panose="020B0604020104020204" pitchFamily="34" charset="0"/>
              </a:rPr>
              <a:t>GridSearchCV</a:t>
            </a:r>
            <a:r>
              <a:rPr lang="en-SG" sz="1800" dirty="0">
                <a:latin typeface="Abadi" panose="020B0604020104020204" pitchFamily="34" charset="0"/>
              </a:rPr>
              <a:t> from </a:t>
            </a:r>
            <a:r>
              <a:rPr lang="en-SG" sz="1800" dirty="0" err="1">
                <a:latin typeface="Abadi" panose="020B0604020104020204" pitchFamily="34" charset="0"/>
              </a:rPr>
              <a:t>sklearn.model_selection</a:t>
            </a:r>
            <a:r>
              <a:rPr lang="en-SG" sz="1800" dirty="0">
                <a:latin typeface="Abadi" panose="020B0604020104020204" pitchFamily="34" charset="0"/>
              </a:rPr>
              <a:t> to find the best hyperparameters. Evaluate models using accuracy scores and confusion matrix from </a:t>
            </a:r>
            <a:r>
              <a:rPr lang="en-SG" sz="1800" dirty="0" err="1">
                <a:latin typeface="Abadi" panose="020B0604020104020204" pitchFamily="34" charset="0"/>
              </a:rPr>
              <a:t>sklearn.metrics</a:t>
            </a:r>
            <a:r>
              <a:rPr lang="en-SG" sz="1800" dirty="0">
                <a:latin typeface="Abadi" panose="020B0604020104020204" pitchFamily="34" charset="0"/>
              </a:rPr>
              <a:t>. All models have the same accuracy score and confusion matrix on the test set. Therefore, they are ranked by their </a:t>
            </a:r>
            <a:r>
              <a:rPr lang="en-SG" sz="1800" dirty="0" err="1">
                <a:latin typeface="Abadi" panose="020B0604020104020204" pitchFamily="34" charset="0"/>
              </a:rPr>
              <a:t>GridSearchCV</a:t>
            </a:r>
            <a:r>
              <a:rPr lang="en-SG" sz="1800" dirty="0">
                <a:latin typeface="Abadi" panose="020B0604020104020204" pitchFamily="34" charset="0"/>
              </a:rPr>
              <a:t> best scores.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TextBox 7">
            <a:extLst>
              <a:ext uri="{FF2B5EF4-FFF2-40B4-BE49-F238E27FC236}">
                <a16:creationId xmlns:a16="http://schemas.microsoft.com/office/drawing/2014/main" id="{ECD17E74-DCDB-FB0A-4C55-474ECA813B89}"/>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
        <p:nvSpPr>
          <p:cNvPr id="11" name="Content Placeholder 2">
            <a:extLst>
              <a:ext uri="{FF2B5EF4-FFF2-40B4-BE49-F238E27FC236}">
                <a16:creationId xmlns:a16="http://schemas.microsoft.com/office/drawing/2014/main" id="{5D51CD4C-B33A-426B-E206-6232ED337515}"/>
              </a:ext>
            </a:extLst>
          </p:cNvPr>
          <p:cNvSpPr txBox="1">
            <a:spLocks/>
          </p:cNvSpPr>
          <p:nvPr/>
        </p:nvSpPr>
        <p:spPr>
          <a:xfrm>
            <a:off x="8714771" y="1728703"/>
            <a:ext cx="2904800" cy="382460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The x-axis represents the flight number, and the y-axis represents the launch site.</a:t>
            </a:r>
          </a:p>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Each point in the scatterplot represents a single flight.</a:t>
            </a:r>
          </a:p>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The colour of the points represents the class of the flight, with blue for class 0 and orange for class 1.</a:t>
            </a:r>
            <a:endParaRPr lang="en-US" sz="16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6393C027-6255-D866-B704-E06FBEC23274}"/>
              </a:ext>
            </a:extLst>
          </p:cNvPr>
          <p:cNvPicPr>
            <a:picLocks noChangeAspect="1"/>
          </p:cNvPicPr>
          <p:nvPr/>
        </p:nvPicPr>
        <p:blipFill>
          <a:blip r:embed="rId5"/>
          <a:stretch>
            <a:fillRect/>
          </a:stretch>
        </p:blipFill>
        <p:spPr>
          <a:xfrm>
            <a:off x="770011" y="1728703"/>
            <a:ext cx="7665474" cy="42303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175C3A8-0964-89B1-513E-249BD8611777}"/>
              </a:ext>
            </a:extLst>
          </p:cNvPr>
          <p:cNvPicPr>
            <a:picLocks noChangeAspect="1"/>
          </p:cNvPicPr>
          <p:nvPr/>
        </p:nvPicPr>
        <p:blipFill>
          <a:blip r:embed="rId3"/>
          <a:stretch>
            <a:fillRect/>
          </a:stretch>
        </p:blipFill>
        <p:spPr>
          <a:xfrm>
            <a:off x="4761615" y="1739590"/>
            <a:ext cx="6523996" cy="3938846"/>
          </a:xfrm>
          <a:prstGeom prst="rect">
            <a:avLst/>
          </a:prstGeom>
        </p:spPr>
      </p:pic>
      <p:sp>
        <p:nvSpPr>
          <p:cNvPr id="7" name="TextBox 6">
            <a:extLst>
              <a:ext uri="{FF2B5EF4-FFF2-40B4-BE49-F238E27FC236}">
                <a16:creationId xmlns:a16="http://schemas.microsoft.com/office/drawing/2014/main" id="{77CE57E1-61F7-767C-4CC2-5F31296FBEDC}"/>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
        <p:nvSpPr>
          <p:cNvPr id="8" name="Content Placeholder 2">
            <a:extLst>
              <a:ext uri="{FF2B5EF4-FFF2-40B4-BE49-F238E27FC236}">
                <a16:creationId xmlns:a16="http://schemas.microsoft.com/office/drawing/2014/main" id="{CDB86429-70C5-4FA6-9DCD-3E7351B3671D}"/>
              </a:ext>
            </a:extLst>
          </p:cNvPr>
          <p:cNvSpPr txBox="1">
            <a:spLocks/>
          </p:cNvSpPr>
          <p:nvPr/>
        </p:nvSpPr>
        <p:spPr>
          <a:xfrm>
            <a:off x="878604" y="1796711"/>
            <a:ext cx="3659941" cy="382460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We also want to observe if there is any relationship between launch sites and their payload mass. </a:t>
            </a:r>
          </a:p>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For the VAFB-SLC </a:t>
            </a:r>
            <a:r>
              <a:rPr lang="en-GB" sz="1600" dirty="0" err="1">
                <a:solidFill>
                  <a:schemeClr val="accent3">
                    <a:lumMod val="25000"/>
                  </a:schemeClr>
                </a:solidFill>
                <a:latin typeface="Abadi" panose="020B0604020104020204" pitchFamily="34" charset="0"/>
              </a:rPr>
              <a:t>launchsite</a:t>
            </a:r>
            <a:r>
              <a:rPr lang="en-GB" sz="1600" dirty="0">
                <a:solidFill>
                  <a:schemeClr val="accent3">
                    <a:lumMod val="25000"/>
                  </a:schemeClr>
                </a:solidFill>
                <a:latin typeface="Abadi" panose="020B0604020104020204" pitchFamily="34" charset="0"/>
              </a:rPr>
              <a:t> there are no rockets launched for </a:t>
            </a:r>
            <a:r>
              <a:rPr lang="en-GB" sz="1600" dirty="0" err="1">
                <a:solidFill>
                  <a:schemeClr val="accent3">
                    <a:lumMod val="25000"/>
                  </a:schemeClr>
                </a:solidFill>
                <a:latin typeface="Abadi" panose="020B0604020104020204" pitchFamily="34" charset="0"/>
              </a:rPr>
              <a:t>heavypayload</a:t>
            </a:r>
            <a:r>
              <a:rPr lang="en-GB" sz="1600" dirty="0">
                <a:solidFill>
                  <a:schemeClr val="accent3">
                    <a:lumMod val="25000"/>
                  </a:schemeClr>
                </a:solidFill>
                <a:latin typeface="Abadi" panose="020B0604020104020204" pitchFamily="34" charset="0"/>
              </a:rPr>
              <a:t> mass (greater than 10000).</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A088837-A42C-5FF7-814B-5B45BB29F068}"/>
              </a:ext>
            </a:extLst>
          </p:cNvPr>
          <p:cNvPicPr>
            <a:picLocks noChangeAspect="1"/>
          </p:cNvPicPr>
          <p:nvPr/>
        </p:nvPicPr>
        <p:blipFill>
          <a:blip r:embed="rId3"/>
          <a:stretch>
            <a:fillRect/>
          </a:stretch>
        </p:blipFill>
        <p:spPr>
          <a:xfrm>
            <a:off x="5024107" y="1699538"/>
            <a:ext cx="6261504" cy="4224454"/>
          </a:xfrm>
          <a:prstGeom prst="rect">
            <a:avLst/>
          </a:prstGeom>
        </p:spPr>
      </p:pic>
      <p:sp>
        <p:nvSpPr>
          <p:cNvPr id="7" name="TextBox 6">
            <a:extLst>
              <a:ext uri="{FF2B5EF4-FFF2-40B4-BE49-F238E27FC236}">
                <a16:creationId xmlns:a16="http://schemas.microsoft.com/office/drawing/2014/main" id="{6AD8EFF6-A92F-6550-E675-68EE4F565A02}"/>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
        <p:nvSpPr>
          <p:cNvPr id="8" name="Content Placeholder 2">
            <a:extLst>
              <a:ext uri="{FF2B5EF4-FFF2-40B4-BE49-F238E27FC236}">
                <a16:creationId xmlns:a16="http://schemas.microsoft.com/office/drawing/2014/main" id="{FA541FB7-8A96-1C11-89C0-5D1237E37F5F}"/>
              </a:ext>
            </a:extLst>
          </p:cNvPr>
          <p:cNvSpPr txBox="1">
            <a:spLocks/>
          </p:cNvSpPr>
          <p:nvPr/>
        </p:nvSpPr>
        <p:spPr>
          <a:xfrm>
            <a:off x="878604" y="1796711"/>
            <a:ext cx="3659941" cy="382460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We want to visually check if there are any relationship between success rate and orbit type.</a:t>
            </a:r>
          </a:p>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The chart highlights that certain orbit types might be inherently more complex or prone to failure during launch or initial orbital insertion phases (e.g., GTO).</a:t>
            </a:r>
          </a:p>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The high success rates for orbits like GEO and SSO could be attributed to well-established launch procedures and potentially more stable orbital mechanics once achieved.</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58C178D-A956-6237-61F6-6A92CDA65C63}"/>
              </a:ext>
            </a:extLst>
          </p:cNvPr>
          <p:cNvPicPr>
            <a:picLocks noChangeAspect="1"/>
          </p:cNvPicPr>
          <p:nvPr/>
        </p:nvPicPr>
        <p:blipFill>
          <a:blip r:embed="rId3"/>
          <a:stretch>
            <a:fillRect/>
          </a:stretch>
        </p:blipFill>
        <p:spPr>
          <a:xfrm>
            <a:off x="4898857" y="1690230"/>
            <a:ext cx="6523132" cy="4335343"/>
          </a:xfrm>
          <a:prstGeom prst="rect">
            <a:avLst/>
          </a:prstGeom>
        </p:spPr>
      </p:pic>
      <p:sp>
        <p:nvSpPr>
          <p:cNvPr id="7" name="Content Placeholder 2">
            <a:extLst>
              <a:ext uri="{FF2B5EF4-FFF2-40B4-BE49-F238E27FC236}">
                <a16:creationId xmlns:a16="http://schemas.microsoft.com/office/drawing/2014/main" id="{CC7DC3B1-90CD-71F8-B89D-BD071D6D2F79}"/>
              </a:ext>
            </a:extLst>
          </p:cNvPr>
          <p:cNvSpPr txBox="1">
            <a:spLocks/>
          </p:cNvSpPr>
          <p:nvPr/>
        </p:nvSpPr>
        <p:spPr>
          <a:xfrm>
            <a:off x="878604" y="1796711"/>
            <a:ext cx="3659941" cy="382460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GB" sz="1600" dirty="0">
                <a:solidFill>
                  <a:schemeClr val="accent3">
                    <a:lumMod val="25000"/>
                  </a:schemeClr>
                </a:solidFill>
                <a:latin typeface="Abadi" panose="020B0604020104020204" pitchFamily="34" charset="0"/>
              </a:rPr>
              <a:t>For each orbit, we want to see if there is any relationship between </a:t>
            </a:r>
            <a:r>
              <a:rPr lang="en-GB" sz="1600" dirty="0" err="1">
                <a:solidFill>
                  <a:schemeClr val="accent3">
                    <a:lumMod val="25000"/>
                  </a:schemeClr>
                </a:solidFill>
                <a:latin typeface="Abadi" panose="020B0604020104020204" pitchFamily="34" charset="0"/>
              </a:rPr>
              <a:t>FlightNumber</a:t>
            </a:r>
            <a:r>
              <a:rPr lang="en-GB" sz="1600" dirty="0">
                <a:solidFill>
                  <a:schemeClr val="accent3">
                    <a:lumMod val="25000"/>
                  </a:schemeClr>
                </a:solidFill>
                <a:latin typeface="Abadi" panose="020B0604020104020204" pitchFamily="34" charset="0"/>
              </a:rPr>
              <a:t> and Orbit type.</a:t>
            </a:r>
          </a:p>
          <a:p>
            <a:pPr>
              <a:lnSpc>
                <a:spcPct val="100000"/>
              </a:lnSpc>
              <a:spcBef>
                <a:spcPts val="0"/>
              </a:spcBef>
              <a:spcAft>
                <a:spcPts val="1200"/>
              </a:spcAft>
            </a:pPr>
            <a:r>
              <a:rPr lang="en-US" sz="1600" dirty="0">
                <a:solidFill>
                  <a:schemeClr val="accent3">
                    <a:lumMod val="25000"/>
                  </a:schemeClr>
                </a:solidFill>
                <a:latin typeface="Abadi" panose="020B0604020104020204" pitchFamily="34" charset="0"/>
              </a:rPr>
              <a:t>I </a:t>
            </a:r>
            <a:r>
              <a:rPr lang="en-GB" sz="1600" dirty="0">
                <a:solidFill>
                  <a:schemeClr val="accent3">
                    <a:lumMod val="25000"/>
                  </a:schemeClr>
                </a:solidFill>
                <a:latin typeface="Abadi" panose="020B0604020104020204" pitchFamily="34" charset="0"/>
              </a:rPr>
              <a:t>observe that in the LEO orbit, success seems to be related to the number of flights. Conversely, in the GTO orbit, there appears to be no relationship between flight number and success.</a:t>
            </a:r>
            <a:endParaRPr lang="en-US" sz="16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318FEC81-DE03-347F-A0EB-0DEFCD673BA2}"/>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chor="ct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Similarly, we can plot the Payload Mass vs. Orbit scatter point charts to reveal the relationship between Payload Mass and Orbit type.</a:t>
            </a:r>
          </a:p>
          <a:p>
            <a:pPr>
              <a:lnSpc>
                <a:spcPct val="100000"/>
              </a:lnSpc>
              <a:spcBef>
                <a:spcPts val="1400"/>
              </a:spcBef>
            </a:pPr>
            <a:r>
              <a:rPr lang="en-GB" sz="1600" dirty="0">
                <a:solidFill>
                  <a:schemeClr val="accent3">
                    <a:lumMod val="25000"/>
                  </a:schemeClr>
                </a:solidFill>
                <a:latin typeface="Abadi" panose="020B0604020104020204" pitchFamily="34" charset="0"/>
              </a:rPr>
              <a:t>With heavy payloads the successful landing or positive landing rate are more for </a:t>
            </a:r>
            <a:r>
              <a:rPr lang="en-GB" sz="1600" dirty="0" err="1">
                <a:solidFill>
                  <a:schemeClr val="accent3">
                    <a:lumMod val="25000"/>
                  </a:schemeClr>
                </a:solidFill>
                <a:latin typeface="Abadi" panose="020B0604020104020204" pitchFamily="34" charset="0"/>
              </a:rPr>
              <a:t>Polar,LEO</a:t>
            </a:r>
            <a:r>
              <a:rPr lang="en-GB" sz="1600" dirty="0">
                <a:solidFill>
                  <a:schemeClr val="accent3">
                    <a:lumMod val="25000"/>
                  </a:schemeClr>
                </a:solidFill>
                <a:latin typeface="Abadi" panose="020B0604020104020204" pitchFamily="34" charset="0"/>
              </a:rPr>
              <a:t> and ISS.</a:t>
            </a:r>
          </a:p>
          <a:p>
            <a:pPr>
              <a:lnSpc>
                <a:spcPct val="100000"/>
              </a:lnSpc>
              <a:spcBef>
                <a:spcPts val="1400"/>
              </a:spcBef>
            </a:pPr>
            <a:r>
              <a:rPr lang="en-GB" sz="16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7AF9BCE2-6C41-ED9D-39E4-6C2837B35B6D}"/>
              </a:ext>
            </a:extLst>
          </p:cNvPr>
          <p:cNvPicPr>
            <a:picLocks noChangeAspect="1"/>
          </p:cNvPicPr>
          <p:nvPr/>
        </p:nvPicPr>
        <p:blipFill>
          <a:blip r:embed="rId3"/>
          <a:stretch>
            <a:fillRect/>
          </a:stretch>
        </p:blipFill>
        <p:spPr>
          <a:xfrm>
            <a:off x="5275658" y="1930587"/>
            <a:ext cx="6009953" cy="3811589"/>
          </a:xfrm>
          <a:prstGeom prst="rect">
            <a:avLst/>
          </a:prstGeom>
        </p:spPr>
      </p:pic>
      <p:sp>
        <p:nvSpPr>
          <p:cNvPr id="8" name="TextBox 7">
            <a:extLst>
              <a:ext uri="{FF2B5EF4-FFF2-40B4-BE49-F238E27FC236}">
                <a16:creationId xmlns:a16="http://schemas.microsoft.com/office/drawing/2014/main" id="{FA910CF6-709C-EDFD-91FA-0D11A7762412}"/>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891081"/>
            <a:ext cx="3932238" cy="3811588"/>
          </a:xfrm>
          <a:prstGeom prst="rect">
            <a:avLst/>
          </a:prstGeom>
        </p:spPr>
        <p:txBody>
          <a:bodyPr anchor="ct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I can plot a </a:t>
            </a:r>
            <a:r>
              <a:rPr lang="en-US" sz="1600" dirty="0">
                <a:solidFill>
                  <a:schemeClr val="accent3">
                    <a:lumMod val="25000"/>
                  </a:schemeClr>
                </a:solidFill>
                <a:latin typeface="Abadi" panose="020B0604020104020204" pitchFamily="34" charset="0"/>
              </a:rPr>
              <a:t>line chart of yearly average success rate. I </a:t>
            </a:r>
            <a:r>
              <a:rPr lang="en-GB" sz="1600" dirty="0">
                <a:solidFill>
                  <a:schemeClr val="accent3">
                    <a:lumMod val="25000"/>
                  </a:schemeClr>
                </a:solidFill>
                <a:latin typeface="Abadi" panose="020B0604020104020204" pitchFamily="34" charset="0"/>
              </a:rPr>
              <a:t>observe that the </a:t>
            </a:r>
            <a:r>
              <a:rPr lang="en-GB" sz="1600" dirty="0" err="1">
                <a:solidFill>
                  <a:schemeClr val="accent3">
                    <a:lumMod val="25000"/>
                  </a:schemeClr>
                </a:solidFill>
                <a:latin typeface="Abadi" panose="020B0604020104020204" pitchFamily="34" charset="0"/>
              </a:rPr>
              <a:t>sucess</a:t>
            </a:r>
            <a:r>
              <a:rPr lang="en-GB" sz="16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CF56B0D-E66E-F418-6ECF-1A9BE2B9D887}"/>
              </a:ext>
            </a:extLst>
          </p:cNvPr>
          <p:cNvPicPr>
            <a:picLocks noChangeAspect="1"/>
          </p:cNvPicPr>
          <p:nvPr/>
        </p:nvPicPr>
        <p:blipFill>
          <a:blip r:embed="rId3"/>
          <a:stretch>
            <a:fillRect/>
          </a:stretch>
        </p:blipFill>
        <p:spPr>
          <a:xfrm>
            <a:off x="770011" y="1670618"/>
            <a:ext cx="6250899" cy="4252514"/>
          </a:xfrm>
          <a:prstGeom prst="rect">
            <a:avLst/>
          </a:prstGeom>
        </p:spPr>
      </p:pic>
      <p:sp>
        <p:nvSpPr>
          <p:cNvPr id="7" name="TextBox 6">
            <a:extLst>
              <a:ext uri="{FF2B5EF4-FFF2-40B4-BE49-F238E27FC236}">
                <a16:creationId xmlns:a16="http://schemas.microsoft.com/office/drawing/2014/main" id="{00A36665-F0A9-4FEB-35BC-D69E79E19537}"/>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8490"/>
            <a:ext cx="7607871" cy="4351338"/>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I display the names of the unique launch sites in the space mission</a:t>
            </a:r>
          </a:p>
          <a:p>
            <a:pPr marL="0" indent="0">
              <a:lnSpc>
                <a:spcPct val="100000"/>
              </a:lnSpc>
              <a:spcBef>
                <a:spcPts val="600"/>
              </a:spcBef>
              <a:buNone/>
            </a:pPr>
            <a:r>
              <a:rPr lang="en-GB" sz="1600" dirty="0">
                <a:solidFill>
                  <a:schemeClr val="accent3">
                    <a:lumMod val="25000"/>
                  </a:schemeClr>
                </a:solidFill>
                <a:latin typeface="Abadi" panose="020B0604020104020204" pitchFamily="34" charset="0"/>
              </a:rPr>
              <a:t>%</a:t>
            </a:r>
            <a:r>
              <a:rPr lang="en-GB" sz="1600" dirty="0" err="1">
                <a:solidFill>
                  <a:schemeClr val="accent3">
                    <a:lumMod val="25000"/>
                  </a:schemeClr>
                </a:solidFill>
                <a:latin typeface="Abadi" panose="020B0604020104020204" pitchFamily="34" charset="0"/>
              </a:rPr>
              <a:t>sql</a:t>
            </a:r>
            <a:r>
              <a:rPr lang="en-GB" sz="1600" dirty="0">
                <a:solidFill>
                  <a:schemeClr val="accent3">
                    <a:lumMod val="25000"/>
                  </a:schemeClr>
                </a:solidFill>
                <a:latin typeface="Abadi" panose="020B0604020104020204" pitchFamily="34" charset="0"/>
              </a:rPr>
              <a:t> SELECT DISTINCT LAUNCH_SITE as "</a:t>
            </a:r>
            <a:r>
              <a:rPr lang="en-GB" sz="1600" dirty="0" err="1">
                <a:solidFill>
                  <a:schemeClr val="accent3">
                    <a:lumMod val="25000"/>
                  </a:schemeClr>
                </a:solidFill>
                <a:latin typeface="Abadi" panose="020B0604020104020204" pitchFamily="34" charset="0"/>
              </a:rPr>
              <a:t>Launch_Sites</a:t>
            </a:r>
            <a:r>
              <a:rPr lang="en-GB" sz="1600" dirty="0">
                <a:solidFill>
                  <a:schemeClr val="accent3">
                    <a:lumMod val="25000"/>
                  </a:schemeClr>
                </a:solidFill>
                <a:latin typeface="Abadi" panose="020B0604020104020204" pitchFamily="34" charset="0"/>
              </a:rPr>
              <a:t>" FROM SPACEXTABLE;</a:t>
            </a:r>
          </a:p>
          <a:p>
            <a:pPr marL="0" indent="0">
              <a:lnSpc>
                <a:spcPct val="100000"/>
              </a:lnSpc>
              <a:spcBef>
                <a:spcPts val="600"/>
              </a:spcBef>
              <a:buNone/>
            </a:pPr>
            <a:endParaRPr lang="en-GB" sz="1600" dirty="0">
              <a:solidFill>
                <a:schemeClr val="accent3">
                  <a:lumMod val="25000"/>
                </a:schemeClr>
              </a:solidFill>
              <a:latin typeface="Abadi" panose="020B0604020104020204" pitchFamily="34" charset="0"/>
            </a:endParaRPr>
          </a:p>
          <a:p>
            <a:pPr>
              <a:lnSpc>
                <a:spcPct val="100000"/>
              </a:lnSpc>
              <a:spcBef>
                <a:spcPts val="600"/>
              </a:spcBef>
            </a:pPr>
            <a:r>
              <a:rPr lang="en-GB" sz="1600" b="1" dirty="0">
                <a:solidFill>
                  <a:schemeClr val="accent3">
                    <a:lumMod val="25000"/>
                  </a:schemeClr>
                </a:solidFill>
                <a:latin typeface="Abadi" panose="020B0604020104020204" pitchFamily="34" charset="0"/>
              </a:rPr>
              <a:t>CCAFS LC-40: </a:t>
            </a:r>
            <a:r>
              <a:rPr lang="en-GB" sz="1600" dirty="0">
                <a:solidFill>
                  <a:schemeClr val="accent3">
                    <a:lumMod val="25000"/>
                  </a:schemeClr>
                </a:solidFill>
                <a:latin typeface="Abadi" panose="020B0604020104020204" pitchFamily="34" charset="0"/>
              </a:rPr>
              <a:t>This refers to Cape Canaveral Space Force Station Launch Complex 40 located at Cape Canaveral Space Force Station in Florida. It was initially used for Titan rockets and later leased by SpaceX. It is now a high-volume launch site for SpaceX's Falcon 9 rockets</a:t>
            </a:r>
          </a:p>
          <a:p>
            <a:pPr>
              <a:lnSpc>
                <a:spcPct val="100000"/>
              </a:lnSpc>
              <a:spcBef>
                <a:spcPts val="600"/>
              </a:spcBef>
            </a:pPr>
            <a:endParaRPr lang="en-GB" sz="1600" b="1" dirty="0">
              <a:solidFill>
                <a:schemeClr val="accent3">
                  <a:lumMod val="25000"/>
                </a:schemeClr>
              </a:solidFill>
              <a:latin typeface="Abadi" panose="020B0604020104020204" pitchFamily="34" charset="0"/>
            </a:endParaRPr>
          </a:p>
          <a:p>
            <a:pPr>
              <a:lnSpc>
                <a:spcPct val="100000"/>
              </a:lnSpc>
              <a:spcBef>
                <a:spcPts val="600"/>
              </a:spcBef>
            </a:pPr>
            <a:r>
              <a:rPr lang="en-GB" sz="1600" b="1" dirty="0">
                <a:solidFill>
                  <a:schemeClr val="accent3">
                    <a:lumMod val="25000"/>
                  </a:schemeClr>
                </a:solidFill>
                <a:latin typeface="Abadi" panose="020B0604020104020204" pitchFamily="34" charset="0"/>
              </a:rPr>
              <a:t>VAFB SLC-4E: </a:t>
            </a:r>
            <a:r>
              <a:rPr lang="en-GB" sz="1600" dirty="0">
                <a:solidFill>
                  <a:schemeClr val="accent3">
                    <a:lumMod val="25000"/>
                  </a:schemeClr>
                </a:solidFill>
                <a:latin typeface="Abadi" panose="020B0604020104020204" pitchFamily="34" charset="0"/>
              </a:rPr>
              <a:t>This refers to Vandenberg Space Force Base Space Launch Complex 4 East located at Vandenberg Space Force Base in California. </a:t>
            </a:r>
          </a:p>
          <a:p>
            <a:pPr>
              <a:lnSpc>
                <a:spcPct val="100000"/>
              </a:lnSpc>
              <a:spcBef>
                <a:spcPts val="600"/>
              </a:spcBef>
            </a:pPr>
            <a:endParaRPr lang="en-GB" sz="1600" dirty="0">
              <a:solidFill>
                <a:schemeClr val="accent3">
                  <a:lumMod val="25000"/>
                </a:schemeClr>
              </a:solidFill>
              <a:latin typeface="Abadi" panose="020B0604020104020204" pitchFamily="34" charset="0"/>
            </a:endParaRPr>
          </a:p>
          <a:p>
            <a:pPr>
              <a:lnSpc>
                <a:spcPct val="100000"/>
              </a:lnSpc>
              <a:spcBef>
                <a:spcPts val="600"/>
              </a:spcBef>
            </a:pPr>
            <a:r>
              <a:rPr lang="en-GB" sz="1600" b="1" dirty="0">
                <a:solidFill>
                  <a:schemeClr val="accent3">
                    <a:lumMod val="25000"/>
                  </a:schemeClr>
                </a:solidFill>
                <a:latin typeface="Abadi" panose="020B0604020104020204" pitchFamily="34" charset="0"/>
              </a:rPr>
              <a:t>KSC LC-39A: </a:t>
            </a:r>
            <a:r>
              <a:rPr lang="en-GB" sz="1600" dirty="0">
                <a:solidFill>
                  <a:schemeClr val="accent3">
                    <a:lumMod val="25000"/>
                  </a:schemeClr>
                </a:solidFill>
                <a:latin typeface="Abadi" panose="020B0604020104020204" pitchFamily="34" charset="0"/>
              </a:rPr>
              <a:t>This refers to Kennedy Space </a:t>
            </a:r>
            <a:r>
              <a:rPr lang="en-GB" sz="1600" dirty="0" err="1">
                <a:solidFill>
                  <a:schemeClr val="accent3">
                    <a:lumMod val="25000"/>
                  </a:schemeClr>
                </a:solidFill>
                <a:latin typeface="Abadi" panose="020B0604020104020204" pitchFamily="34" charset="0"/>
              </a:rPr>
              <a:t>Center</a:t>
            </a:r>
            <a:r>
              <a:rPr lang="en-GB" sz="1600" dirty="0">
                <a:solidFill>
                  <a:schemeClr val="accent3">
                    <a:lumMod val="25000"/>
                  </a:schemeClr>
                </a:solidFill>
                <a:latin typeface="Abadi" panose="020B0604020104020204" pitchFamily="34" charset="0"/>
              </a:rPr>
              <a:t> Launch Complex 39A located at NASA's Kennedy Space </a:t>
            </a:r>
            <a:r>
              <a:rPr lang="en-GB" sz="1600" dirty="0" err="1">
                <a:solidFill>
                  <a:schemeClr val="accent3">
                    <a:lumMod val="25000"/>
                  </a:schemeClr>
                </a:solidFill>
                <a:latin typeface="Abadi" panose="020B0604020104020204" pitchFamily="34" charset="0"/>
              </a:rPr>
              <a:t>Center</a:t>
            </a:r>
            <a:r>
              <a:rPr lang="en-GB" sz="1600" dirty="0">
                <a:solidFill>
                  <a:schemeClr val="accent3">
                    <a:lumMod val="25000"/>
                  </a:schemeClr>
                </a:solidFill>
                <a:latin typeface="Abadi" panose="020B0604020104020204" pitchFamily="34" charset="0"/>
              </a:rPr>
              <a:t> in Florida.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59DEE626-6A3B-4D50-92A2-D49416B093D6}"/>
              </a:ext>
            </a:extLst>
          </p:cNvPr>
          <p:cNvPicPr>
            <a:picLocks noChangeAspect="1"/>
          </p:cNvPicPr>
          <p:nvPr/>
        </p:nvPicPr>
        <p:blipFill>
          <a:blip r:embed="rId3"/>
          <a:stretch>
            <a:fillRect/>
          </a:stretch>
        </p:blipFill>
        <p:spPr>
          <a:xfrm>
            <a:off x="8714772" y="2281730"/>
            <a:ext cx="1573112" cy="2294540"/>
          </a:xfrm>
          <a:prstGeom prst="rect">
            <a:avLst/>
          </a:prstGeom>
        </p:spPr>
      </p:pic>
      <p:sp>
        <p:nvSpPr>
          <p:cNvPr id="8" name="TextBox 7">
            <a:extLst>
              <a:ext uri="{FF2B5EF4-FFF2-40B4-BE49-F238E27FC236}">
                <a16:creationId xmlns:a16="http://schemas.microsoft.com/office/drawing/2014/main" id="{83089845-940B-D48F-3838-4D676B6BDBC0}"/>
              </a:ext>
            </a:extLst>
          </p:cNvPr>
          <p:cNvSpPr txBox="1"/>
          <p:nvPr/>
        </p:nvSpPr>
        <p:spPr>
          <a:xfrm>
            <a:off x="1218271" y="6087892"/>
            <a:ext cx="9168752" cy="261610"/>
          </a:xfrm>
          <a:prstGeom prst="rect">
            <a:avLst/>
          </a:prstGeom>
          <a:noFill/>
        </p:spPr>
        <p:txBody>
          <a:bodyPr wrap="square">
            <a:spAutoFit/>
          </a:bodyPr>
          <a:lstStyle/>
          <a:p>
            <a:pPr algn="ctr"/>
            <a:r>
              <a:rPr lang="en-SG" sz="1100" dirty="0">
                <a:latin typeface="Abadi" panose="020B0604020104020204" pitchFamily="34" charset="0"/>
                <a:hlinkClick r:id="rId4"/>
              </a:rPr>
              <a:t>DTSA-5841-IBM-Applied-DS-Capstone/module2/</a:t>
            </a:r>
            <a:r>
              <a:rPr lang="en-SG" sz="1100" dirty="0" err="1">
                <a:latin typeface="Abadi" panose="020B0604020104020204" pitchFamily="34" charset="0"/>
                <a:hlinkClick r:id="rId4"/>
              </a:rPr>
              <a:t>edadataviz-answer.ipynb</a:t>
            </a:r>
            <a:r>
              <a:rPr lang="en-SG" sz="1100" dirty="0">
                <a:latin typeface="Abadi" panose="020B0604020104020204" pitchFamily="34" charset="0"/>
                <a:hlinkClick r:id="rId4"/>
              </a:rPr>
              <a:t> at main · </a:t>
            </a:r>
            <a:r>
              <a:rPr lang="en-SG" sz="1100" dirty="0" err="1">
                <a:latin typeface="Abadi" panose="020B0604020104020204" pitchFamily="34" charset="0"/>
                <a:hlinkClick r:id="rId4"/>
              </a:rPr>
              <a:t>korkridake</a:t>
            </a:r>
            <a:r>
              <a:rPr lang="en-SG" sz="1100" dirty="0">
                <a:latin typeface="Abadi" panose="020B0604020104020204" pitchFamily="34" charset="0"/>
                <a:hlinkClick r:id="rId4"/>
              </a:rPr>
              <a:t>/DTSA-5841-IBM-Applied-DS-Capstone</a:t>
            </a:r>
            <a:endParaRPr lang="en-SG" sz="11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06E62A31-4BE5-CBE7-84F4-782D9AF0C8F4}"/>
              </a:ext>
            </a:extLst>
          </p:cNvPr>
          <p:cNvGraphicFramePr>
            <a:graphicFrameLocks noGrp="1"/>
          </p:cNvGraphicFramePr>
          <p:nvPr>
            <p:extLst>
              <p:ext uri="{D42A27DB-BD31-4B8C-83A1-F6EECF244321}">
                <p14:modId xmlns:p14="http://schemas.microsoft.com/office/powerpoint/2010/main" val="4105738060"/>
              </p:ext>
            </p:extLst>
          </p:nvPr>
        </p:nvGraphicFramePr>
        <p:xfrm>
          <a:off x="833966" y="2577334"/>
          <a:ext cx="10515599" cy="3033188"/>
        </p:xfrm>
        <a:graphic>
          <a:graphicData uri="http://schemas.openxmlformats.org/drawingml/2006/table">
            <a:tbl>
              <a:tblPr>
                <a:tableStyleId>{69012ECD-51FC-41F1-AA8D-1B2483CD663E}</a:tableStyleId>
              </a:tblPr>
              <a:tblGrid>
                <a:gridCol w="924508">
                  <a:extLst>
                    <a:ext uri="{9D8B030D-6E8A-4147-A177-3AD203B41FA5}">
                      <a16:colId xmlns:a16="http://schemas.microsoft.com/office/drawing/2014/main" val="607443730"/>
                    </a:ext>
                  </a:extLst>
                </a:gridCol>
                <a:gridCol w="924508">
                  <a:extLst>
                    <a:ext uri="{9D8B030D-6E8A-4147-A177-3AD203B41FA5}">
                      <a16:colId xmlns:a16="http://schemas.microsoft.com/office/drawing/2014/main" val="1984797900"/>
                    </a:ext>
                  </a:extLst>
                </a:gridCol>
                <a:gridCol w="1064135">
                  <a:extLst>
                    <a:ext uri="{9D8B030D-6E8A-4147-A177-3AD203B41FA5}">
                      <a16:colId xmlns:a16="http://schemas.microsoft.com/office/drawing/2014/main" val="3635938560"/>
                    </a:ext>
                  </a:extLst>
                </a:gridCol>
                <a:gridCol w="924508">
                  <a:extLst>
                    <a:ext uri="{9D8B030D-6E8A-4147-A177-3AD203B41FA5}">
                      <a16:colId xmlns:a16="http://schemas.microsoft.com/office/drawing/2014/main" val="3890401490"/>
                    </a:ext>
                  </a:extLst>
                </a:gridCol>
                <a:gridCol w="924508">
                  <a:extLst>
                    <a:ext uri="{9D8B030D-6E8A-4147-A177-3AD203B41FA5}">
                      <a16:colId xmlns:a16="http://schemas.microsoft.com/office/drawing/2014/main" val="2237200868"/>
                    </a:ext>
                  </a:extLst>
                </a:gridCol>
                <a:gridCol w="924508">
                  <a:extLst>
                    <a:ext uri="{9D8B030D-6E8A-4147-A177-3AD203B41FA5}">
                      <a16:colId xmlns:a16="http://schemas.microsoft.com/office/drawing/2014/main" val="3851936574"/>
                    </a:ext>
                  </a:extLst>
                </a:gridCol>
                <a:gridCol w="924508">
                  <a:extLst>
                    <a:ext uri="{9D8B030D-6E8A-4147-A177-3AD203B41FA5}">
                      <a16:colId xmlns:a16="http://schemas.microsoft.com/office/drawing/2014/main" val="1504008487"/>
                    </a:ext>
                  </a:extLst>
                </a:gridCol>
                <a:gridCol w="1122211">
                  <a:extLst>
                    <a:ext uri="{9D8B030D-6E8A-4147-A177-3AD203B41FA5}">
                      <a16:colId xmlns:a16="http://schemas.microsoft.com/office/drawing/2014/main" val="3323315673"/>
                    </a:ext>
                  </a:extLst>
                </a:gridCol>
                <a:gridCol w="1181674">
                  <a:extLst>
                    <a:ext uri="{9D8B030D-6E8A-4147-A177-3AD203B41FA5}">
                      <a16:colId xmlns:a16="http://schemas.microsoft.com/office/drawing/2014/main" val="3693486395"/>
                    </a:ext>
                  </a:extLst>
                </a:gridCol>
                <a:gridCol w="1600531">
                  <a:extLst>
                    <a:ext uri="{9D8B030D-6E8A-4147-A177-3AD203B41FA5}">
                      <a16:colId xmlns:a16="http://schemas.microsoft.com/office/drawing/2014/main" val="1955999555"/>
                    </a:ext>
                  </a:extLst>
                </a:gridCol>
              </a:tblGrid>
              <a:tr h="360851">
                <a:tc>
                  <a:txBody>
                    <a:bodyPr/>
                    <a:lstStyle/>
                    <a:p>
                      <a:pPr algn="ctr" fontAlgn="ctr"/>
                      <a:r>
                        <a:rPr lang="en-SG" sz="1100" b="1" dirty="0">
                          <a:effectLst/>
                        </a:rPr>
                        <a:t>Date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Time (UTC)</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err="1">
                          <a:effectLst/>
                        </a:rPr>
                        <a:t>Booster_Version</a:t>
                      </a:r>
                      <a:endParaRPr lang="en-SG"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err="1">
                          <a:effectLst/>
                        </a:rPr>
                        <a:t>Launch_Site</a:t>
                      </a:r>
                      <a:endParaRPr lang="en-SG"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SG" sz="1100" b="1" dirty="0">
                          <a:effectLst/>
                        </a:rPr>
                        <a:t>Payload</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PAYLOAD_MASS__KG_</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a:effectLst/>
                        </a:rPr>
                        <a:t>Orbit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Customer</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err="1">
                          <a:effectLst/>
                        </a:rPr>
                        <a:t>Mission_Outcome</a:t>
                      </a:r>
                      <a:endParaRPr lang="en-SG"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err="1">
                          <a:effectLst/>
                        </a:rPr>
                        <a:t>Landing_Outcome</a:t>
                      </a:r>
                      <a:endParaRPr lang="en-SG"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88347"/>
                  </a:ext>
                </a:extLst>
              </a:tr>
              <a:tr h="670226">
                <a:tc>
                  <a:txBody>
                    <a:bodyPr/>
                    <a:lstStyle/>
                    <a:p>
                      <a:pPr algn="ctr" fontAlgn="ctr"/>
                      <a:r>
                        <a:rPr lang="en-SG" sz="1100">
                          <a:effectLst/>
                        </a:rPr>
                        <a:t>2010-06-04</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18:45:00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F9 v1.0 B0003</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SG" sz="1100" dirty="0">
                          <a:effectLst/>
                        </a:rPr>
                        <a:t>Dragon Spacecraft Qualification Unit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LEO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SpaceX</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17174"/>
                  </a:ext>
                </a:extLst>
              </a:tr>
              <a:tr h="979601">
                <a:tc>
                  <a:txBody>
                    <a:bodyPr/>
                    <a:lstStyle/>
                    <a:p>
                      <a:pPr algn="ctr" fontAlgn="ctr"/>
                      <a:r>
                        <a:rPr lang="en-SG" sz="1100">
                          <a:effectLst/>
                        </a:rPr>
                        <a:t>2010-12-08</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15:43:00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F9 v1.0 B0004</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GB" sz="1100" dirty="0">
                          <a:effectLst/>
                        </a:rPr>
                        <a:t>Dragon demo flight C1, two CubeSats, barrel of </a:t>
                      </a:r>
                      <a:r>
                        <a:rPr lang="en-GB" sz="1100" dirty="0" err="1">
                          <a:effectLst/>
                        </a:rPr>
                        <a:t>Brouere</a:t>
                      </a:r>
                      <a:r>
                        <a:rPr lang="en-GB" sz="1100" dirty="0">
                          <a:effectLst/>
                        </a:rPr>
                        <a:t> cheese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NASA (COTS) NRO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560340"/>
                  </a:ext>
                </a:extLst>
              </a:tr>
              <a:tr h="360851">
                <a:tc>
                  <a:txBody>
                    <a:bodyPr/>
                    <a:lstStyle/>
                    <a:p>
                      <a:pPr algn="ctr" fontAlgn="ctr"/>
                      <a:r>
                        <a:rPr lang="en-SG" sz="1100">
                          <a:effectLst/>
                        </a:rPr>
                        <a:t>2012-05-22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7:44:00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F9 v1.0 B0005</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SG" sz="1100" dirty="0">
                          <a:effectLst/>
                        </a:rPr>
                        <a:t>Dragon demo flight C2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525</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NASA (COTS)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543766"/>
                  </a:ext>
                </a:extLst>
              </a:tr>
              <a:tr h="231542">
                <a:tc>
                  <a:txBody>
                    <a:bodyPr/>
                    <a:lstStyle/>
                    <a:p>
                      <a:pPr algn="ctr" fontAlgn="ctr"/>
                      <a:r>
                        <a:rPr lang="en-SG" sz="1100">
                          <a:effectLst/>
                        </a:rPr>
                        <a:t>2012-10-08</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0:35:00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F9 v1.0 B0006</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SG" sz="1100" dirty="0">
                          <a:effectLst/>
                        </a:rPr>
                        <a:t>SpaceX CRS-1</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0222061"/>
                  </a:ext>
                </a:extLst>
              </a:tr>
              <a:tr h="231542">
                <a:tc>
                  <a:txBody>
                    <a:bodyPr/>
                    <a:lstStyle/>
                    <a:p>
                      <a:pPr algn="ctr" fontAlgn="ctr"/>
                      <a:r>
                        <a:rPr lang="en-SG" sz="1100">
                          <a:effectLst/>
                        </a:rPr>
                        <a:t>2013-03-01</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15:10:00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F9 v1.0 B0007</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b="1" dirty="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SG" sz="1100" dirty="0">
                          <a:effectLst/>
                        </a:rPr>
                        <a:t>SpaceX CRS-2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677</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SG" sz="1100" dirty="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279428"/>
                  </a:ext>
                </a:extLst>
              </a:tr>
            </a:tbl>
          </a:graphicData>
        </a:graphic>
      </p:graphicFrame>
      <p:sp>
        <p:nvSpPr>
          <p:cNvPr id="8" name="Content Placeholder 2">
            <a:extLst>
              <a:ext uri="{FF2B5EF4-FFF2-40B4-BE49-F238E27FC236}">
                <a16:creationId xmlns:a16="http://schemas.microsoft.com/office/drawing/2014/main" id="{6C7E9BF0-1F36-4BE0-C03C-F22BDA1FB524}"/>
              </a:ext>
            </a:extLst>
          </p:cNvPr>
          <p:cNvSpPr txBox="1">
            <a:spLocks/>
          </p:cNvSpPr>
          <p:nvPr/>
        </p:nvSpPr>
        <p:spPr>
          <a:xfrm>
            <a:off x="833966" y="1763967"/>
            <a:ext cx="10451645" cy="54904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GB" sz="1600" dirty="0">
                <a:solidFill>
                  <a:schemeClr val="accent3">
                    <a:lumMod val="25000"/>
                  </a:schemeClr>
                </a:solidFill>
                <a:latin typeface="Abadi" panose="020B0604020104020204" pitchFamily="34" charset="0"/>
              </a:rPr>
              <a:t>%</a:t>
            </a:r>
            <a:r>
              <a:rPr lang="en-GB" sz="1600" dirty="0" err="1">
                <a:solidFill>
                  <a:schemeClr val="accent3">
                    <a:lumMod val="25000"/>
                  </a:schemeClr>
                </a:solidFill>
                <a:latin typeface="Abadi" panose="020B0604020104020204" pitchFamily="34" charset="0"/>
              </a:rPr>
              <a:t>sql</a:t>
            </a:r>
            <a:r>
              <a:rPr lang="en-GB" sz="1600" dirty="0">
                <a:solidFill>
                  <a:schemeClr val="accent3">
                    <a:lumMod val="25000"/>
                  </a:schemeClr>
                </a:solidFill>
                <a:latin typeface="Abadi" panose="020B0604020104020204" pitchFamily="34" charset="0"/>
              </a:rPr>
              <a:t> SELECT * FROM SPACEXTABLE WHERE LAUNCH_SITE LIKE "CCA%" LIMIT 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SUM(PAYLOAD_MASS__KG_) AS "The Total Payload Mass Carried by Boosters Launched by NASA (CRS)" FROM SPACEXTABLE WHERE Customer = "NASA (CRS)";</a:t>
            </a:r>
          </a:p>
          <a:p>
            <a:pPr>
              <a:lnSpc>
                <a:spcPct val="100000"/>
              </a:lnSpc>
              <a:spcBef>
                <a:spcPts val="1400"/>
              </a:spcBef>
            </a:pPr>
            <a:r>
              <a:rPr lang="en-GB" sz="1800" dirty="0">
                <a:solidFill>
                  <a:schemeClr val="accent3">
                    <a:lumMod val="25000"/>
                  </a:schemeClr>
                </a:solidFill>
                <a:latin typeface="Abadi" panose="020B0604020104020204" pitchFamily="34" charset="0"/>
              </a:rPr>
              <a:t>The total payload mass carried by boosters launched by NASA (CRS) is 45,596.</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AVG(PAYLOAD_MASS__KG_) FROM SPACEXTABLE WHERE </a:t>
            </a:r>
            <a:r>
              <a:rPr lang="en-GB" sz="1800" dirty="0" err="1">
                <a:solidFill>
                  <a:schemeClr val="accent3">
                    <a:lumMod val="25000"/>
                  </a:schemeClr>
                </a:solidFill>
                <a:latin typeface="Abadi" panose="020B0604020104020204" pitchFamily="34" charset="0"/>
              </a:rPr>
              <a:t>Booster_Version</a:t>
            </a:r>
            <a:r>
              <a:rPr lang="en-GB" sz="1800" dirty="0">
                <a:solidFill>
                  <a:schemeClr val="accent3">
                    <a:lumMod val="25000"/>
                  </a:schemeClr>
                </a:solidFill>
                <a:latin typeface="Abadi" panose="020B0604020104020204" pitchFamily="34" charset="0"/>
              </a:rPr>
              <a:t> LIKE "F9 v1.1“</a:t>
            </a:r>
          </a:p>
          <a:p>
            <a:pPr>
              <a:lnSpc>
                <a:spcPct val="100000"/>
              </a:lnSpc>
              <a:spcBef>
                <a:spcPts val="1400"/>
              </a:spcBef>
            </a:pPr>
            <a:r>
              <a:rPr lang="en-GB" sz="1800" dirty="0">
                <a:solidFill>
                  <a:schemeClr val="accent3">
                    <a:lumMod val="25000"/>
                  </a:schemeClr>
                </a:solidFill>
                <a:latin typeface="Abadi" panose="020B0604020104020204" pitchFamily="34" charset="0"/>
              </a:rPr>
              <a:t>We calculate the average payload mass carried by booster version F9 v1.1 to be 2,928.4.</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a:t>
            </a:r>
            <a:r>
              <a:rPr lang="en-GB" sz="1800" dirty="0" err="1">
                <a:solidFill>
                  <a:schemeClr val="accent3">
                    <a:lumMod val="25000"/>
                  </a:schemeClr>
                </a:solidFill>
                <a:latin typeface="Abadi"/>
              </a:rPr>
              <a:t>sql</a:t>
            </a:r>
            <a:r>
              <a:rPr lang="en-GB" sz="1800" dirty="0">
                <a:solidFill>
                  <a:schemeClr val="accent3">
                    <a:lumMod val="25000"/>
                  </a:schemeClr>
                </a:solidFill>
                <a:latin typeface="Abadi"/>
              </a:rPr>
              <a:t> SELECT DISTINCT </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FROM SPACEXTABLE</a:t>
            </a:r>
          </a:p>
          <a:p>
            <a:pPr>
              <a:lnSpc>
                <a:spcPct val="100000"/>
              </a:lnSpc>
              <a:spcBef>
                <a:spcPts val="1400"/>
              </a:spcBef>
            </a:pPr>
            <a:r>
              <a:rPr lang="en-GB" sz="1800" dirty="0">
                <a:solidFill>
                  <a:schemeClr val="accent3">
                    <a:lumMod val="25000"/>
                  </a:schemeClr>
                </a:solidFill>
                <a:latin typeface="Abadi"/>
              </a:rPr>
              <a:t>%</a:t>
            </a:r>
            <a:r>
              <a:rPr lang="en-GB" sz="1800" dirty="0" err="1">
                <a:solidFill>
                  <a:schemeClr val="accent3">
                    <a:lumMod val="25000"/>
                  </a:schemeClr>
                </a:solidFill>
                <a:latin typeface="Abadi"/>
              </a:rPr>
              <a:t>sql</a:t>
            </a:r>
            <a:r>
              <a:rPr lang="en-GB" sz="1800" dirty="0">
                <a:solidFill>
                  <a:schemeClr val="accent3">
                    <a:lumMod val="25000"/>
                  </a:schemeClr>
                </a:solidFill>
                <a:latin typeface="Abadi"/>
              </a:rPr>
              <a:t> SELECT MIN(DATE) FROM SPACEXTBL WHERE </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 "Success (ground pad)"; </a:t>
            </a: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8ABBF9D3-1433-A24E-B32C-0222DC57F8EE}"/>
              </a:ext>
            </a:extLst>
          </p:cNvPr>
          <p:cNvPicPr>
            <a:picLocks noChangeAspect="1"/>
          </p:cNvPicPr>
          <p:nvPr/>
        </p:nvPicPr>
        <p:blipFill>
          <a:blip r:embed="rId3"/>
          <a:stretch>
            <a:fillRect/>
          </a:stretch>
        </p:blipFill>
        <p:spPr>
          <a:xfrm>
            <a:off x="1004072" y="3429000"/>
            <a:ext cx="8906047" cy="19970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List the names of boosters which have successfully landed on drone ship and had payload mass greater than 4000 but less than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a:t>
            </a:r>
            <a:r>
              <a:rPr lang="en-GB" sz="1800" dirty="0" err="1">
                <a:solidFill>
                  <a:schemeClr val="accent3">
                    <a:lumMod val="25000"/>
                  </a:schemeClr>
                </a:solidFill>
                <a:latin typeface="Abadi" panose="020B0604020104020204" pitchFamily="34" charset="0"/>
              </a:rPr>
              <a:t>Booster_Version</a:t>
            </a:r>
            <a:r>
              <a:rPr lang="en-GB" sz="1800" dirty="0">
                <a:solidFill>
                  <a:schemeClr val="accent3">
                    <a:lumMod val="25000"/>
                  </a:schemeClr>
                </a:solidFill>
                <a:latin typeface="Abadi" panose="020B0604020104020204" pitchFamily="34" charset="0"/>
              </a:rPr>
              <a:t> FROM SPACEXTBL WHERE </a:t>
            </a:r>
            <a:r>
              <a:rPr lang="en-GB" sz="1800" dirty="0" err="1">
                <a:solidFill>
                  <a:schemeClr val="accent3">
                    <a:lumMod val="25000"/>
                  </a:schemeClr>
                </a:solidFill>
                <a:latin typeface="Abadi" panose="020B0604020104020204" pitchFamily="34" charset="0"/>
              </a:rPr>
              <a:t>Landing_Outcome</a:t>
            </a:r>
            <a:r>
              <a:rPr lang="en-GB" sz="1800" dirty="0">
                <a:solidFill>
                  <a:schemeClr val="accent3">
                    <a:lumMod val="25000"/>
                  </a:schemeClr>
                </a:solidFill>
                <a:latin typeface="Abadi" panose="020B0604020104020204" pitchFamily="34" charset="0"/>
              </a:rPr>
              <a:t> = "Success (drone ship)" AND PAYLOAD_MASS__KG_ BETWEEN 4000 AND 6000;</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7" name="Table 6">
            <a:extLst>
              <a:ext uri="{FF2B5EF4-FFF2-40B4-BE49-F238E27FC236}">
                <a16:creationId xmlns:a16="http://schemas.microsoft.com/office/drawing/2014/main" id="{5DCF2728-2965-CF17-0EA2-D9468A369D9D}"/>
              </a:ext>
            </a:extLst>
          </p:cNvPr>
          <p:cNvGraphicFramePr>
            <a:graphicFrameLocks noGrp="1"/>
          </p:cNvGraphicFramePr>
          <p:nvPr>
            <p:extLst>
              <p:ext uri="{D42A27DB-BD31-4B8C-83A1-F6EECF244321}">
                <p14:modId xmlns:p14="http://schemas.microsoft.com/office/powerpoint/2010/main" val="1937097117"/>
              </p:ext>
            </p:extLst>
          </p:nvPr>
        </p:nvGraphicFramePr>
        <p:xfrm>
          <a:off x="770010" y="3686925"/>
          <a:ext cx="10515600" cy="2088400"/>
        </p:xfrm>
        <a:graphic>
          <a:graphicData uri="http://schemas.openxmlformats.org/drawingml/2006/table">
            <a:tbl>
              <a:tblPr/>
              <a:tblGrid>
                <a:gridCol w="10515600">
                  <a:extLst>
                    <a:ext uri="{9D8B030D-6E8A-4147-A177-3AD203B41FA5}">
                      <a16:colId xmlns:a16="http://schemas.microsoft.com/office/drawing/2014/main" val="1686241986"/>
                    </a:ext>
                  </a:extLst>
                </a:gridCol>
              </a:tblGrid>
              <a:tr h="625360">
                <a:tc>
                  <a:txBody>
                    <a:bodyPr/>
                    <a:lstStyle/>
                    <a:p>
                      <a:pPr algn="l" fontAlgn="ctr"/>
                      <a:r>
                        <a:rPr lang="en-SG" sz="1800" kern="1200" dirty="0" err="1">
                          <a:solidFill>
                            <a:srgbClr val="0B49CB"/>
                          </a:solidFill>
                          <a:latin typeface="Abadi"/>
                        </a:rPr>
                        <a:t>Booster_Version</a:t>
                      </a:r>
                      <a:endParaRPr lang="en-SG" sz="1800" kern="1200" dirty="0">
                        <a:solidFill>
                          <a:srgbClr val="0B49CB"/>
                        </a:solidFill>
                        <a:latin typeface="Abadi"/>
                      </a:endParaRPr>
                    </a:p>
                  </a:txBody>
                  <a:tcPr anchor="ctr">
                    <a:lnL>
                      <a:noFill/>
                    </a:lnL>
                    <a:lnR>
                      <a:noFill/>
                    </a:lnR>
                    <a:lnT>
                      <a:noFill/>
                    </a:lnT>
                    <a:lnB>
                      <a:noFill/>
                    </a:lnB>
                    <a:solidFill>
                      <a:srgbClr val="FFFFFF"/>
                    </a:solidFill>
                  </a:tcPr>
                </a:tc>
                <a:extLst>
                  <a:ext uri="{0D108BD9-81ED-4DB2-BD59-A6C34878D82A}">
                    <a16:rowId xmlns:a16="http://schemas.microsoft.com/office/drawing/2014/main" val="3000315957"/>
                  </a:ext>
                </a:extLst>
              </a:tr>
              <a:tr h="0">
                <a:tc>
                  <a:txBody>
                    <a:bodyPr/>
                    <a:lstStyle/>
                    <a:p>
                      <a:pPr algn="l" fontAlgn="ctr"/>
                      <a:r>
                        <a:rPr lang="en-SG" sz="1800" dirty="0">
                          <a:effectLst/>
                          <a:latin typeface="Abadi" panose="020B0604020104020204" pitchFamily="34" charset="0"/>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1925727456"/>
                  </a:ext>
                </a:extLst>
              </a:tr>
              <a:tr h="0">
                <a:tc>
                  <a:txBody>
                    <a:bodyPr/>
                    <a:lstStyle/>
                    <a:p>
                      <a:pPr algn="l" fontAlgn="ctr"/>
                      <a:r>
                        <a:rPr lang="en-SG" sz="1800" dirty="0">
                          <a:effectLst/>
                          <a:latin typeface="Abadi" panose="020B0604020104020204" pitchFamily="34" charset="0"/>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3647106889"/>
                  </a:ext>
                </a:extLst>
              </a:tr>
              <a:tr h="0">
                <a:tc>
                  <a:txBody>
                    <a:bodyPr/>
                    <a:lstStyle/>
                    <a:p>
                      <a:pPr algn="l" fontAlgn="ctr"/>
                      <a:r>
                        <a:rPr lang="en-SG" sz="1800">
                          <a:effectLst/>
                          <a:latin typeface="Abadi" panose="020B0604020104020204" pitchFamily="34" charset="0"/>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487581171"/>
                  </a:ext>
                </a:extLst>
              </a:tr>
              <a:tr h="0">
                <a:tc>
                  <a:txBody>
                    <a:bodyPr/>
                    <a:lstStyle/>
                    <a:p>
                      <a:pPr algn="l" fontAlgn="ctr"/>
                      <a:r>
                        <a:rPr lang="en-SG" sz="1800" dirty="0">
                          <a:effectLst/>
                          <a:latin typeface="Abadi" panose="020B0604020104020204" pitchFamily="34" charset="0"/>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6412143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2101"/>
            <a:ext cx="10515600" cy="493395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r>
              <a:rPr lang="en-US" sz="1800" dirty="0">
                <a:solidFill>
                  <a:srgbClr val="0948CB"/>
                </a:solidFill>
                <a:latin typeface="Abadi" panose="020B0604020104020204" pitchFamily="34" charset="0"/>
              </a:rPr>
              <a:t>Summary of Methodologies</a:t>
            </a:r>
          </a:p>
          <a:p>
            <a:pPr lvl="1">
              <a:lnSpc>
                <a:spcPct val="100000"/>
              </a:lnSpc>
              <a:spcBef>
                <a:spcPts val="600"/>
              </a:spcBef>
            </a:pPr>
            <a:r>
              <a:rPr lang="en-GB" sz="1800" dirty="0">
                <a:solidFill>
                  <a:schemeClr val="accent3">
                    <a:lumMod val="25000"/>
                  </a:schemeClr>
                </a:solidFill>
                <a:latin typeface="Abadi" panose="020B0604020104020204" pitchFamily="34" charset="0"/>
              </a:rPr>
              <a:t>In this capstone project, we will predict if the SpaceX Falcon 9 first stage will land successfully using several machine learning classification algorithms. The main steps in this project include:</a:t>
            </a:r>
          </a:p>
          <a:p>
            <a:pPr marL="1257300" lvl="2" indent="-342900">
              <a:lnSpc>
                <a:spcPct val="100000"/>
              </a:lnSpc>
              <a:spcBef>
                <a:spcPts val="600"/>
              </a:spcBef>
              <a:buFont typeface="+mj-lt"/>
              <a:buAutoNum type="arabicPeriod"/>
            </a:pPr>
            <a:r>
              <a:rPr lang="en-GB" sz="1800" dirty="0">
                <a:solidFill>
                  <a:schemeClr val="accent3">
                    <a:lumMod val="25000"/>
                  </a:schemeClr>
                </a:solidFill>
                <a:latin typeface="Abadi" panose="020B0604020104020204" pitchFamily="34" charset="0"/>
              </a:rPr>
              <a:t>Data collection, wrangling, and formatting</a:t>
            </a:r>
          </a:p>
          <a:p>
            <a:pPr marL="1257300" lvl="2" indent="-342900">
              <a:lnSpc>
                <a:spcPct val="100000"/>
              </a:lnSpc>
              <a:spcBef>
                <a:spcPts val="600"/>
              </a:spcBef>
              <a:buFont typeface="+mj-lt"/>
              <a:buAutoNum type="arabicPeriod"/>
            </a:pPr>
            <a:r>
              <a:rPr lang="en-GB" sz="1800" dirty="0">
                <a:solidFill>
                  <a:schemeClr val="accent3">
                    <a:lumMod val="25000"/>
                  </a:schemeClr>
                </a:solidFill>
                <a:latin typeface="Abadi" panose="020B0604020104020204" pitchFamily="34" charset="0"/>
              </a:rPr>
              <a:t>Exploratory data analysis</a:t>
            </a:r>
          </a:p>
          <a:p>
            <a:pPr marL="1257300" lvl="2" indent="-342900">
              <a:lnSpc>
                <a:spcPct val="100000"/>
              </a:lnSpc>
              <a:spcBef>
                <a:spcPts val="600"/>
              </a:spcBef>
              <a:buFont typeface="+mj-lt"/>
              <a:buAutoNum type="arabicPeriod"/>
            </a:pPr>
            <a:r>
              <a:rPr lang="en-GB" sz="1800" dirty="0">
                <a:solidFill>
                  <a:schemeClr val="accent3">
                    <a:lumMod val="25000"/>
                  </a:schemeClr>
                </a:solidFill>
                <a:latin typeface="Abadi" panose="020B0604020104020204" pitchFamily="34" charset="0"/>
              </a:rPr>
              <a:t>Interactive data visualization</a:t>
            </a:r>
          </a:p>
          <a:p>
            <a:pPr marL="1257300" lvl="2" indent="-342900">
              <a:lnSpc>
                <a:spcPct val="100000"/>
              </a:lnSpc>
              <a:spcBef>
                <a:spcPts val="600"/>
              </a:spcBef>
              <a:buFont typeface="+mj-lt"/>
              <a:buAutoNum type="arabicPeriod"/>
            </a:pPr>
            <a:r>
              <a:rPr lang="en-GB"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600"/>
              </a:spcBef>
            </a:pPr>
            <a:r>
              <a:rPr lang="en-US" sz="1800" dirty="0">
                <a:solidFill>
                  <a:srgbClr val="0948CB"/>
                </a:solidFill>
                <a:latin typeface="Abadi" panose="020B0604020104020204" pitchFamily="34" charset="0"/>
              </a:rPr>
              <a:t>Summary of All Results</a:t>
            </a:r>
          </a:p>
          <a:p>
            <a:pPr lvl="1">
              <a:lnSpc>
                <a:spcPct val="100000"/>
              </a:lnSpc>
              <a:spcBef>
                <a:spcPts val="600"/>
              </a:spcBef>
            </a:pPr>
            <a:r>
              <a:rPr lang="en-GB" sz="1800" dirty="0">
                <a:solidFill>
                  <a:schemeClr val="accent3">
                    <a:lumMod val="25000"/>
                  </a:schemeClr>
                </a:solidFill>
                <a:latin typeface="Abadi" panose="020B0604020104020204" pitchFamily="34" charset="0"/>
              </a:rPr>
              <a:t>Our analysis indicates that certain features of the rocket launches are correlated with the outcomes, specifically whether they are successful or not. We have also determined that a decision tree may be the most effective machine learning algorithm to predict the successful landing of the Falcon 9 first stage. This conclusion is based on the observed data and the performance of various algorithms. By utilizing this approach, we can potentially improve the accuracy of our predictions and enhance the overall success rate of the launches.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DISTINCT </a:t>
            </a:r>
            <a:r>
              <a:rPr lang="en-GB" sz="1800" dirty="0" err="1">
                <a:solidFill>
                  <a:schemeClr val="accent3">
                    <a:lumMod val="25000"/>
                  </a:schemeClr>
                </a:solidFill>
                <a:latin typeface="Abadi" panose="020B0604020104020204" pitchFamily="34" charset="0"/>
              </a:rPr>
              <a:t>Mission_Outcome</a:t>
            </a:r>
            <a:r>
              <a:rPr lang="en-GB" sz="1800" dirty="0">
                <a:solidFill>
                  <a:schemeClr val="accent3">
                    <a:lumMod val="25000"/>
                  </a:schemeClr>
                </a:solidFill>
                <a:latin typeface="Abadi" panose="020B0604020104020204" pitchFamily="34" charset="0"/>
              </a:rPr>
              <a:t> FROM SPACEXTABLE</a:t>
            </a:r>
          </a:p>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COUNT(</a:t>
            </a:r>
            <a:r>
              <a:rPr lang="en-GB" sz="1800" dirty="0" err="1">
                <a:solidFill>
                  <a:schemeClr val="accent3">
                    <a:lumMod val="25000"/>
                  </a:schemeClr>
                </a:solidFill>
                <a:latin typeface="Abadi" panose="020B0604020104020204" pitchFamily="34" charset="0"/>
              </a:rPr>
              <a:t>Mission_Outcome</a:t>
            </a:r>
            <a:r>
              <a:rPr lang="en-GB" sz="1800" dirty="0">
                <a:solidFill>
                  <a:schemeClr val="accent3">
                    <a:lumMod val="25000"/>
                  </a:schemeClr>
                </a:solidFill>
                <a:latin typeface="Abadi" panose="020B0604020104020204" pitchFamily="34" charset="0"/>
              </a:rPr>
              <a:t>) FROM SPACEXTBL WHERE </a:t>
            </a:r>
            <a:r>
              <a:rPr lang="en-GB" sz="1800" dirty="0" err="1">
                <a:solidFill>
                  <a:schemeClr val="accent3">
                    <a:lumMod val="25000"/>
                  </a:schemeClr>
                </a:solidFill>
                <a:latin typeface="Abadi" panose="020B0604020104020204" pitchFamily="34" charset="0"/>
              </a:rPr>
              <a:t>Mission_Outcome</a:t>
            </a:r>
            <a:r>
              <a:rPr lang="en-GB" sz="1800" dirty="0">
                <a:solidFill>
                  <a:schemeClr val="accent3">
                    <a:lumMod val="25000"/>
                  </a:schemeClr>
                </a:solidFill>
                <a:latin typeface="Abadi" panose="020B0604020104020204" pitchFamily="34" charset="0"/>
              </a:rPr>
              <a:t> LIKE "%Success%";</a:t>
            </a:r>
          </a:p>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COUNT(</a:t>
            </a:r>
            <a:r>
              <a:rPr lang="en-GB" sz="1800" dirty="0" err="1">
                <a:solidFill>
                  <a:schemeClr val="accent3">
                    <a:lumMod val="25000"/>
                  </a:schemeClr>
                </a:solidFill>
                <a:latin typeface="Abadi" panose="020B0604020104020204" pitchFamily="34" charset="0"/>
              </a:rPr>
              <a:t>Mission_Outcome</a:t>
            </a:r>
            <a:r>
              <a:rPr lang="en-GB" sz="1800" dirty="0">
                <a:solidFill>
                  <a:schemeClr val="accent3">
                    <a:lumMod val="25000"/>
                  </a:schemeClr>
                </a:solidFill>
                <a:latin typeface="Abadi" panose="020B0604020104020204" pitchFamily="34" charset="0"/>
              </a:rPr>
              <a:t>) FROM SPACEXTBL WHERE </a:t>
            </a:r>
            <a:r>
              <a:rPr lang="en-GB" sz="1800" dirty="0" err="1">
                <a:solidFill>
                  <a:schemeClr val="accent3">
                    <a:lumMod val="25000"/>
                  </a:schemeClr>
                </a:solidFill>
                <a:latin typeface="Abadi" panose="020B0604020104020204" pitchFamily="34" charset="0"/>
              </a:rPr>
              <a:t>Mission_Outcome</a:t>
            </a:r>
            <a:r>
              <a:rPr lang="en-GB" sz="1800" dirty="0">
                <a:solidFill>
                  <a:schemeClr val="accent3">
                    <a:lumMod val="25000"/>
                  </a:schemeClr>
                </a:solidFill>
                <a:latin typeface="Abadi" panose="020B0604020104020204" pitchFamily="34" charset="0"/>
              </a:rPr>
              <a:t> LIKE "%Failure%";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A30705C-0136-A7EA-8571-B97738767400}"/>
              </a:ext>
            </a:extLst>
          </p:cNvPr>
          <p:cNvPicPr>
            <a:picLocks noChangeAspect="1"/>
          </p:cNvPicPr>
          <p:nvPr/>
        </p:nvPicPr>
        <p:blipFill>
          <a:blip r:embed="rId3"/>
          <a:stretch>
            <a:fillRect/>
          </a:stretch>
        </p:blipFill>
        <p:spPr>
          <a:xfrm>
            <a:off x="867258" y="4001294"/>
            <a:ext cx="5323952" cy="1174794"/>
          </a:xfrm>
          <a:prstGeom prst="rect">
            <a:avLst/>
          </a:prstGeom>
        </p:spPr>
      </p:pic>
      <p:pic>
        <p:nvPicPr>
          <p:cNvPr id="8" name="Picture 7">
            <a:extLst>
              <a:ext uri="{FF2B5EF4-FFF2-40B4-BE49-F238E27FC236}">
                <a16:creationId xmlns:a16="http://schemas.microsoft.com/office/drawing/2014/main" id="{8B28033E-916F-75C1-BBDA-F50F33B52DF2}"/>
              </a:ext>
            </a:extLst>
          </p:cNvPr>
          <p:cNvPicPr>
            <a:picLocks noChangeAspect="1"/>
          </p:cNvPicPr>
          <p:nvPr/>
        </p:nvPicPr>
        <p:blipFill>
          <a:blip r:embed="rId4"/>
          <a:stretch>
            <a:fillRect/>
          </a:stretch>
        </p:blipFill>
        <p:spPr>
          <a:xfrm>
            <a:off x="4498126" y="4829320"/>
            <a:ext cx="6293173" cy="13970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4584"/>
            <a:ext cx="9745589" cy="435133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a:t>
            </a:r>
            <a:r>
              <a:rPr lang="en-GB" sz="1800" dirty="0" err="1">
                <a:solidFill>
                  <a:schemeClr val="accent3">
                    <a:lumMod val="25000"/>
                  </a:schemeClr>
                </a:solidFill>
                <a:latin typeface="Abadi" panose="020B0604020104020204" pitchFamily="34" charset="0"/>
              </a:rPr>
              <a:t>sql</a:t>
            </a:r>
            <a:r>
              <a:rPr lang="en-GB" sz="1800" dirty="0">
                <a:solidFill>
                  <a:schemeClr val="accent3">
                    <a:lumMod val="25000"/>
                  </a:schemeClr>
                </a:solidFill>
                <a:latin typeface="Abadi" panose="020B0604020104020204" pitchFamily="34" charset="0"/>
              </a:rPr>
              <a:t> SELECT DISTINCT </a:t>
            </a:r>
            <a:r>
              <a:rPr lang="en-GB" sz="1800" dirty="0" err="1">
                <a:solidFill>
                  <a:schemeClr val="accent3">
                    <a:lumMod val="25000"/>
                  </a:schemeClr>
                </a:solidFill>
                <a:latin typeface="Abadi" panose="020B0604020104020204" pitchFamily="34" charset="0"/>
              </a:rPr>
              <a:t>Booster_Version</a:t>
            </a:r>
            <a:r>
              <a:rPr lang="en-GB" sz="1800" dirty="0">
                <a:solidFill>
                  <a:schemeClr val="accent3">
                    <a:lumMod val="25000"/>
                  </a:schemeClr>
                </a:solidFill>
                <a:latin typeface="Abadi" panose="020B0604020104020204" pitchFamily="34" charset="0"/>
              </a:rPr>
              <a:t> FROM SPACEXTBL WHERE PAYLOAD_MASS__KG_ = (SELECT MAX(PAYLOAD_MASS__KG_) FROM SPACEXTBL) ORDER BY </a:t>
            </a:r>
            <a:r>
              <a:rPr lang="en-GB" sz="1800" dirty="0" err="1">
                <a:solidFill>
                  <a:schemeClr val="accent3">
                    <a:lumMod val="25000"/>
                  </a:schemeClr>
                </a:solidFill>
                <a:latin typeface="Abadi" panose="020B0604020104020204" pitchFamily="34" charset="0"/>
              </a:rPr>
              <a:t>Booster_Version</a:t>
            </a:r>
            <a:r>
              <a:rPr lang="en-GB" sz="1800" dirty="0">
                <a:solidFill>
                  <a:schemeClr val="accent3">
                    <a:lumMod val="25000"/>
                  </a:schemeClr>
                </a:solidFill>
                <a:latin typeface="Abadi" panose="020B0604020104020204" pitchFamily="34" charset="0"/>
              </a:rPr>
              <a:t> ASC;</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8171FE33-158E-A6B9-E5A2-E051D6FEFE2D}"/>
              </a:ext>
            </a:extLst>
          </p:cNvPr>
          <p:cNvGraphicFramePr>
            <a:graphicFrameLocks noGrp="1"/>
          </p:cNvGraphicFramePr>
          <p:nvPr>
            <p:extLst>
              <p:ext uri="{D42A27DB-BD31-4B8C-83A1-F6EECF244321}">
                <p14:modId xmlns:p14="http://schemas.microsoft.com/office/powerpoint/2010/main" val="3934842397"/>
              </p:ext>
            </p:extLst>
          </p:nvPr>
        </p:nvGraphicFramePr>
        <p:xfrm>
          <a:off x="793412" y="2565691"/>
          <a:ext cx="10154674" cy="3861520"/>
        </p:xfrm>
        <a:graphic>
          <a:graphicData uri="http://schemas.openxmlformats.org/drawingml/2006/table">
            <a:tbl>
              <a:tblPr/>
              <a:tblGrid>
                <a:gridCol w="10154674">
                  <a:extLst>
                    <a:ext uri="{9D8B030D-6E8A-4147-A177-3AD203B41FA5}">
                      <a16:colId xmlns:a16="http://schemas.microsoft.com/office/drawing/2014/main" val="1265406334"/>
                    </a:ext>
                  </a:extLst>
                </a:gridCol>
              </a:tblGrid>
              <a:tr h="174215">
                <a:tc>
                  <a:txBody>
                    <a:bodyPr/>
                    <a:lstStyle/>
                    <a:p>
                      <a:pPr algn="l" fontAlgn="ctr"/>
                      <a:r>
                        <a:rPr lang="en-SG" sz="1400" b="1" dirty="0" err="1">
                          <a:effectLst/>
                          <a:latin typeface="Abadi" panose="020B0604020104020204" pitchFamily="34" charset="0"/>
                        </a:rPr>
                        <a:t>Booster_Version</a:t>
                      </a:r>
                      <a:endParaRPr lang="en-SG" sz="1400" b="1" dirty="0">
                        <a:effectLst/>
                        <a:latin typeface="Abadi" panose="020B0604020104020204" pitchFamily="34" charset="0"/>
                      </a:endParaRP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38839650"/>
                  </a:ext>
                </a:extLst>
              </a:tr>
              <a:tr h="174215">
                <a:tc>
                  <a:txBody>
                    <a:bodyPr/>
                    <a:lstStyle/>
                    <a:p>
                      <a:pPr algn="l" fontAlgn="ctr"/>
                      <a:r>
                        <a:rPr lang="en-SG" sz="1400">
                          <a:effectLst/>
                          <a:latin typeface="Abadi" panose="020B0604020104020204" pitchFamily="34" charset="0"/>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8486097"/>
                  </a:ext>
                </a:extLst>
              </a:tr>
              <a:tr h="174215">
                <a:tc>
                  <a:txBody>
                    <a:bodyPr/>
                    <a:lstStyle/>
                    <a:p>
                      <a:pPr algn="l" fontAlgn="ctr"/>
                      <a:r>
                        <a:rPr lang="en-SG" sz="1400" dirty="0">
                          <a:effectLst/>
                          <a:latin typeface="Abadi" panose="020B0604020104020204" pitchFamily="34" charset="0"/>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821853383"/>
                  </a:ext>
                </a:extLst>
              </a:tr>
              <a:tr h="174215">
                <a:tc>
                  <a:txBody>
                    <a:bodyPr/>
                    <a:lstStyle/>
                    <a:p>
                      <a:pPr algn="l" fontAlgn="ctr"/>
                      <a:r>
                        <a:rPr lang="en-SG" sz="1400" dirty="0">
                          <a:effectLst/>
                          <a:latin typeface="Abadi" panose="020B0604020104020204" pitchFamily="34" charset="0"/>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16448439"/>
                  </a:ext>
                </a:extLst>
              </a:tr>
              <a:tr h="174215">
                <a:tc>
                  <a:txBody>
                    <a:bodyPr/>
                    <a:lstStyle/>
                    <a:p>
                      <a:pPr algn="l" fontAlgn="ctr"/>
                      <a:r>
                        <a:rPr lang="en-SG" sz="1400">
                          <a:effectLst/>
                          <a:latin typeface="Abadi" panose="020B0604020104020204" pitchFamily="34" charset="0"/>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75958135"/>
                  </a:ext>
                </a:extLst>
              </a:tr>
              <a:tr h="174215">
                <a:tc>
                  <a:txBody>
                    <a:bodyPr/>
                    <a:lstStyle/>
                    <a:p>
                      <a:pPr algn="l" fontAlgn="ctr"/>
                      <a:r>
                        <a:rPr lang="en-SG" sz="1400">
                          <a:effectLst/>
                          <a:latin typeface="Abadi" panose="020B0604020104020204" pitchFamily="34" charset="0"/>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879318193"/>
                  </a:ext>
                </a:extLst>
              </a:tr>
              <a:tr h="174215">
                <a:tc>
                  <a:txBody>
                    <a:bodyPr/>
                    <a:lstStyle/>
                    <a:p>
                      <a:pPr algn="l" fontAlgn="ctr"/>
                      <a:r>
                        <a:rPr lang="en-SG" sz="1400" dirty="0">
                          <a:effectLst/>
                          <a:latin typeface="Abadi" panose="020B0604020104020204" pitchFamily="34" charset="0"/>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565720200"/>
                  </a:ext>
                </a:extLst>
              </a:tr>
              <a:tr h="174215">
                <a:tc>
                  <a:txBody>
                    <a:bodyPr/>
                    <a:lstStyle/>
                    <a:p>
                      <a:pPr algn="l" fontAlgn="ctr"/>
                      <a:r>
                        <a:rPr lang="en-SG" sz="1400">
                          <a:effectLst/>
                          <a:latin typeface="Abadi" panose="020B0604020104020204" pitchFamily="34" charset="0"/>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341412011"/>
                  </a:ext>
                </a:extLst>
              </a:tr>
              <a:tr h="174215">
                <a:tc>
                  <a:txBody>
                    <a:bodyPr/>
                    <a:lstStyle/>
                    <a:p>
                      <a:pPr algn="l" fontAlgn="ctr"/>
                      <a:r>
                        <a:rPr lang="en-SG" sz="1400">
                          <a:effectLst/>
                          <a:latin typeface="Abadi" panose="020B0604020104020204" pitchFamily="34" charset="0"/>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57807116"/>
                  </a:ext>
                </a:extLst>
              </a:tr>
              <a:tr h="174215">
                <a:tc>
                  <a:txBody>
                    <a:bodyPr/>
                    <a:lstStyle/>
                    <a:p>
                      <a:pPr algn="l" fontAlgn="ctr"/>
                      <a:r>
                        <a:rPr lang="en-SG" sz="1400" dirty="0">
                          <a:effectLst/>
                          <a:latin typeface="Abadi" panose="020B0604020104020204" pitchFamily="34" charset="0"/>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086266705"/>
                  </a:ext>
                </a:extLst>
              </a:tr>
              <a:tr h="174215">
                <a:tc>
                  <a:txBody>
                    <a:bodyPr/>
                    <a:lstStyle/>
                    <a:p>
                      <a:pPr algn="l" fontAlgn="ctr"/>
                      <a:r>
                        <a:rPr lang="en-SG" sz="1400" dirty="0">
                          <a:effectLst/>
                          <a:latin typeface="Abadi" panose="020B0604020104020204" pitchFamily="34" charset="0"/>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381802222"/>
                  </a:ext>
                </a:extLst>
              </a:tr>
              <a:tr h="174215">
                <a:tc>
                  <a:txBody>
                    <a:bodyPr/>
                    <a:lstStyle/>
                    <a:p>
                      <a:pPr algn="l" fontAlgn="ctr"/>
                      <a:r>
                        <a:rPr lang="en-SG" sz="1400" dirty="0">
                          <a:effectLst/>
                          <a:latin typeface="Abadi" panose="020B0604020104020204" pitchFamily="34" charset="0"/>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381395477"/>
                  </a:ext>
                </a:extLst>
              </a:tr>
              <a:tr h="174215">
                <a:tc>
                  <a:txBody>
                    <a:bodyPr/>
                    <a:lstStyle/>
                    <a:p>
                      <a:pPr algn="l" fontAlgn="ctr"/>
                      <a:r>
                        <a:rPr lang="en-SG" sz="1400" dirty="0">
                          <a:effectLst/>
                          <a:latin typeface="Abadi" panose="020B0604020104020204" pitchFamily="34" charset="0"/>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7256720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List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GB" sz="1800" dirty="0">
                <a:solidFill>
                  <a:schemeClr val="accent3">
                    <a:lumMod val="25000"/>
                  </a:schemeClr>
                </a:solidFill>
                <a:latin typeface="Abadi"/>
              </a:rPr>
              <a:t>%</a:t>
            </a:r>
            <a:r>
              <a:rPr lang="en-GB" sz="1800" dirty="0" err="1">
                <a:solidFill>
                  <a:schemeClr val="accent3">
                    <a:lumMod val="25000"/>
                  </a:schemeClr>
                </a:solidFill>
                <a:latin typeface="Abadi"/>
              </a:rPr>
              <a:t>sql</a:t>
            </a:r>
            <a:r>
              <a:rPr lang="en-GB" sz="1800" dirty="0">
                <a:solidFill>
                  <a:schemeClr val="accent3">
                    <a:lumMod val="25000"/>
                  </a:schemeClr>
                </a:solidFill>
                <a:latin typeface="Abadi"/>
              </a:rPr>
              <a:t> SELECT DATE, </a:t>
            </a:r>
            <a:r>
              <a:rPr lang="en-GB" sz="1800" dirty="0" err="1">
                <a:solidFill>
                  <a:schemeClr val="accent3">
                    <a:lumMod val="25000"/>
                  </a:schemeClr>
                </a:solidFill>
                <a:latin typeface="Abadi"/>
              </a:rPr>
              <a:t>substr</a:t>
            </a:r>
            <a:r>
              <a:rPr lang="en-GB" sz="1800" dirty="0">
                <a:solidFill>
                  <a:schemeClr val="accent3">
                    <a:lumMod val="25000"/>
                  </a:schemeClr>
                </a:solidFill>
                <a:latin typeface="Abadi"/>
              </a:rPr>
              <a:t>(Date, 6,2) AS MONTHNAME, </a:t>
            </a:r>
            <a:r>
              <a:rPr lang="en-GB" sz="1800" dirty="0" err="1">
                <a:solidFill>
                  <a:schemeClr val="accent3">
                    <a:lumMod val="25000"/>
                  </a:schemeClr>
                </a:solidFill>
                <a:latin typeface="Abadi"/>
              </a:rPr>
              <a:t>Booster_Version</a:t>
            </a:r>
            <a:r>
              <a:rPr lang="en-GB" sz="1800" dirty="0">
                <a:solidFill>
                  <a:schemeClr val="accent3">
                    <a:lumMod val="25000"/>
                  </a:schemeClr>
                </a:solidFill>
                <a:latin typeface="Abadi"/>
              </a:rPr>
              <a:t>, </a:t>
            </a:r>
            <a:r>
              <a:rPr lang="en-GB" sz="1800" dirty="0" err="1">
                <a:solidFill>
                  <a:schemeClr val="accent3">
                    <a:lumMod val="25000"/>
                  </a:schemeClr>
                </a:solidFill>
                <a:latin typeface="Abadi"/>
              </a:rPr>
              <a:t>Launch_Site</a:t>
            </a:r>
            <a:r>
              <a:rPr lang="en-GB" sz="1800" dirty="0">
                <a:solidFill>
                  <a:schemeClr val="accent3">
                    <a:lumMod val="25000"/>
                  </a:schemeClr>
                </a:solidFill>
                <a:latin typeface="Abadi"/>
              </a:rPr>
              <a:t> FROM SPACEXTBL WHERE </a:t>
            </a:r>
            <a:r>
              <a:rPr lang="en-GB" sz="1800" dirty="0" err="1">
                <a:solidFill>
                  <a:schemeClr val="accent3">
                    <a:lumMod val="25000"/>
                  </a:schemeClr>
                </a:solidFill>
                <a:latin typeface="Abadi"/>
              </a:rPr>
              <a:t>substr</a:t>
            </a:r>
            <a:r>
              <a:rPr lang="en-GB" sz="1800" dirty="0">
                <a:solidFill>
                  <a:schemeClr val="accent3">
                    <a:lumMod val="25000"/>
                  </a:schemeClr>
                </a:solidFill>
                <a:latin typeface="Abadi"/>
              </a:rPr>
              <a:t>(Date,0,5)='2015' AND </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 "Failure (drone ship)";</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BA02EA09-F495-F73F-CB01-8E088EB99A69}"/>
              </a:ext>
            </a:extLst>
          </p:cNvPr>
          <p:cNvGraphicFramePr>
            <a:graphicFrameLocks noGrp="1"/>
          </p:cNvGraphicFramePr>
          <p:nvPr>
            <p:extLst>
              <p:ext uri="{D42A27DB-BD31-4B8C-83A1-F6EECF244321}">
                <p14:modId xmlns:p14="http://schemas.microsoft.com/office/powerpoint/2010/main" val="2419783083"/>
              </p:ext>
            </p:extLst>
          </p:nvPr>
        </p:nvGraphicFramePr>
        <p:xfrm>
          <a:off x="838199" y="3740979"/>
          <a:ext cx="10515600" cy="1097280"/>
        </p:xfrm>
        <a:graphic>
          <a:graphicData uri="http://schemas.openxmlformats.org/drawingml/2006/table">
            <a:tbl>
              <a:tblPr/>
              <a:tblGrid>
                <a:gridCol w="2628900">
                  <a:extLst>
                    <a:ext uri="{9D8B030D-6E8A-4147-A177-3AD203B41FA5}">
                      <a16:colId xmlns:a16="http://schemas.microsoft.com/office/drawing/2014/main" val="418408498"/>
                    </a:ext>
                  </a:extLst>
                </a:gridCol>
                <a:gridCol w="2628900">
                  <a:extLst>
                    <a:ext uri="{9D8B030D-6E8A-4147-A177-3AD203B41FA5}">
                      <a16:colId xmlns:a16="http://schemas.microsoft.com/office/drawing/2014/main" val="1599616950"/>
                    </a:ext>
                  </a:extLst>
                </a:gridCol>
                <a:gridCol w="2628900">
                  <a:extLst>
                    <a:ext uri="{9D8B030D-6E8A-4147-A177-3AD203B41FA5}">
                      <a16:colId xmlns:a16="http://schemas.microsoft.com/office/drawing/2014/main" val="2082649310"/>
                    </a:ext>
                  </a:extLst>
                </a:gridCol>
                <a:gridCol w="2628900">
                  <a:extLst>
                    <a:ext uri="{9D8B030D-6E8A-4147-A177-3AD203B41FA5}">
                      <a16:colId xmlns:a16="http://schemas.microsoft.com/office/drawing/2014/main" val="3562665257"/>
                    </a:ext>
                  </a:extLst>
                </a:gridCol>
              </a:tblGrid>
              <a:tr h="0">
                <a:tc>
                  <a:txBody>
                    <a:bodyPr/>
                    <a:lstStyle/>
                    <a:p>
                      <a:pPr algn="l" fontAlgn="ctr"/>
                      <a:r>
                        <a:rPr lang="en-SG" b="1" dirty="0">
                          <a:effectLst/>
                          <a:latin typeface="Abadi" panose="020B0604020104020204" pitchFamily="34" charset="0"/>
                        </a:rPr>
                        <a:t>Date</a:t>
                      </a:r>
                    </a:p>
                  </a:txBody>
                  <a:tcPr anchor="ctr">
                    <a:lnL>
                      <a:noFill/>
                    </a:lnL>
                    <a:lnR>
                      <a:noFill/>
                    </a:lnR>
                    <a:lnT>
                      <a:noFill/>
                    </a:lnT>
                    <a:lnB>
                      <a:noFill/>
                    </a:lnB>
                    <a:solidFill>
                      <a:srgbClr val="FFFFFF"/>
                    </a:solidFill>
                  </a:tcPr>
                </a:tc>
                <a:tc>
                  <a:txBody>
                    <a:bodyPr/>
                    <a:lstStyle/>
                    <a:p>
                      <a:pPr algn="l" fontAlgn="ctr"/>
                      <a:r>
                        <a:rPr lang="en-SG" b="1" dirty="0">
                          <a:effectLst/>
                          <a:latin typeface="Abadi" panose="020B0604020104020204" pitchFamily="34" charset="0"/>
                        </a:rPr>
                        <a:t>MONTHNAME</a:t>
                      </a:r>
                    </a:p>
                  </a:txBody>
                  <a:tcPr anchor="ctr">
                    <a:lnL>
                      <a:noFill/>
                    </a:lnL>
                    <a:lnR>
                      <a:noFill/>
                    </a:lnR>
                    <a:lnT>
                      <a:noFill/>
                    </a:lnT>
                    <a:lnB>
                      <a:noFill/>
                    </a:lnB>
                    <a:solidFill>
                      <a:srgbClr val="FFFFFF"/>
                    </a:solidFill>
                  </a:tcPr>
                </a:tc>
                <a:tc>
                  <a:txBody>
                    <a:bodyPr/>
                    <a:lstStyle/>
                    <a:p>
                      <a:pPr algn="l" fontAlgn="ctr"/>
                      <a:r>
                        <a:rPr lang="en-SG" b="1" dirty="0" err="1">
                          <a:effectLst/>
                          <a:latin typeface="Abadi" panose="020B0604020104020204" pitchFamily="34" charset="0"/>
                        </a:rPr>
                        <a:t>Booster_Version</a:t>
                      </a:r>
                      <a:endParaRPr lang="en-SG" b="1" dirty="0">
                        <a:effectLst/>
                        <a:latin typeface="Abadi" panose="020B0604020104020204" pitchFamily="34" charset="0"/>
                      </a:endParaRPr>
                    </a:p>
                  </a:txBody>
                  <a:tcPr anchor="ctr">
                    <a:lnL>
                      <a:noFill/>
                    </a:lnL>
                    <a:lnR>
                      <a:noFill/>
                    </a:lnR>
                    <a:lnT>
                      <a:noFill/>
                    </a:lnT>
                    <a:lnB>
                      <a:noFill/>
                    </a:lnB>
                    <a:solidFill>
                      <a:srgbClr val="FFFFFF"/>
                    </a:solidFill>
                  </a:tcPr>
                </a:tc>
                <a:tc>
                  <a:txBody>
                    <a:bodyPr/>
                    <a:lstStyle/>
                    <a:p>
                      <a:pPr algn="l" fontAlgn="ctr"/>
                      <a:r>
                        <a:rPr lang="en-SG" b="1">
                          <a:effectLst/>
                          <a:latin typeface="Abadi" panose="020B0604020104020204" pitchFamily="34" charset="0"/>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79845581"/>
                  </a:ext>
                </a:extLst>
              </a:tr>
              <a:tr h="0">
                <a:tc>
                  <a:txBody>
                    <a:bodyPr/>
                    <a:lstStyle/>
                    <a:p>
                      <a:pPr algn="l" fontAlgn="ctr"/>
                      <a:r>
                        <a:rPr lang="en-SG">
                          <a:effectLst/>
                          <a:latin typeface="Abadi" panose="020B0604020104020204" pitchFamily="34" charset="0"/>
                        </a:rPr>
                        <a:t>2015-01-10</a:t>
                      </a:r>
                    </a:p>
                  </a:txBody>
                  <a:tcPr anchor="ctr">
                    <a:lnL>
                      <a:noFill/>
                    </a:lnL>
                    <a:lnR>
                      <a:noFill/>
                    </a:lnR>
                    <a:lnT>
                      <a:noFill/>
                    </a:lnT>
                    <a:lnB>
                      <a:noFill/>
                    </a:lnB>
                    <a:solidFill>
                      <a:srgbClr val="FFFFFF"/>
                    </a:solidFill>
                  </a:tcPr>
                </a:tc>
                <a:tc>
                  <a:txBody>
                    <a:bodyPr/>
                    <a:lstStyle/>
                    <a:p>
                      <a:pPr algn="l" fontAlgn="ctr"/>
                      <a:r>
                        <a:rPr lang="en-SG" dirty="0">
                          <a:effectLst/>
                          <a:latin typeface="Abadi" panose="020B0604020104020204" pitchFamily="34" charset="0"/>
                        </a:rPr>
                        <a:t>01</a:t>
                      </a:r>
                    </a:p>
                  </a:txBody>
                  <a:tcPr anchor="ctr">
                    <a:lnL>
                      <a:noFill/>
                    </a:lnL>
                    <a:lnR>
                      <a:noFill/>
                    </a:lnR>
                    <a:lnT>
                      <a:noFill/>
                    </a:lnT>
                    <a:lnB>
                      <a:noFill/>
                    </a:lnB>
                    <a:solidFill>
                      <a:srgbClr val="FFFFFF"/>
                    </a:solidFill>
                  </a:tcPr>
                </a:tc>
                <a:tc>
                  <a:txBody>
                    <a:bodyPr/>
                    <a:lstStyle/>
                    <a:p>
                      <a:pPr algn="l" fontAlgn="ctr"/>
                      <a:r>
                        <a:rPr lang="en-SG" dirty="0">
                          <a:effectLst/>
                          <a:latin typeface="Abadi" panose="020B0604020104020204" pitchFamily="34" charset="0"/>
                        </a:rPr>
                        <a:t>F9 v1.1 B1012</a:t>
                      </a:r>
                    </a:p>
                  </a:txBody>
                  <a:tcPr anchor="ctr">
                    <a:lnL>
                      <a:noFill/>
                    </a:lnL>
                    <a:lnR>
                      <a:noFill/>
                    </a:lnR>
                    <a:lnT>
                      <a:noFill/>
                    </a:lnT>
                    <a:lnB>
                      <a:noFill/>
                    </a:lnB>
                    <a:solidFill>
                      <a:srgbClr val="FFFFFF"/>
                    </a:solidFill>
                  </a:tcPr>
                </a:tc>
                <a:tc>
                  <a:txBody>
                    <a:bodyPr/>
                    <a:lstStyle/>
                    <a:p>
                      <a:pPr algn="l" fontAlgn="ctr"/>
                      <a:r>
                        <a:rPr lang="en-SG">
                          <a:effectLst/>
                          <a:latin typeface="Abadi" panose="020B0604020104020204" pitchFamily="34" charset="0"/>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978199231"/>
                  </a:ext>
                </a:extLst>
              </a:tr>
              <a:tr h="0">
                <a:tc>
                  <a:txBody>
                    <a:bodyPr/>
                    <a:lstStyle/>
                    <a:p>
                      <a:pPr algn="l" fontAlgn="ctr"/>
                      <a:r>
                        <a:rPr lang="en-SG">
                          <a:effectLst/>
                          <a:latin typeface="Abadi" panose="020B0604020104020204" pitchFamily="34" charset="0"/>
                        </a:rPr>
                        <a:t>2015-04-14</a:t>
                      </a:r>
                    </a:p>
                  </a:txBody>
                  <a:tcPr anchor="ctr">
                    <a:lnL>
                      <a:noFill/>
                    </a:lnL>
                    <a:lnR>
                      <a:noFill/>
                    </a:lnR>
                    <a:lnT>
                      <a:noFill/>
                    </a:lnT>
                    <a:lnB>
                      <a:noFill/>
                    </a:lnB>
                    <a:solidFill>
                      <a:srgbClr val="FFFFFF"/>
                    </a:solidFill>
                  </a:tcPr>
                </a:tc>
                <a:tc>
                  <a:txBody>
                    <a:bodyPr/>
                    <a:lstStyle/>
                    <a:p>
                      <a:pPr algn="l" fontAlgn="ctr"/>
                      <a:r>
                        <a:rPr lang="en-SG">
                          <a:effectLst/>
                          <a:latin typeface="Abadi" panose="020B0604020104020204" pitchFamily="34" charset="0"/>
                        </a:rPr>
                        <a:t>04</a:t>
                      </a:r>
                    </a:p>
                  </a:txBody>
                  <a:tcPr anchor="ctr">
                    <a:lnL>
                      <a:noFill/>
                    </a:lnL>
                    <a:lnR>
                      <a:noFill/>
                    </a:lnR>
                    <a:lnT>
                      <a:noFill/>
                    </a:lnT>
                    <a:lnB>
                      <a:noFill/>
                    </a:lnB>
                    <a:solidFill>
                      <a:srgbClr val="FFFFFF"/>
                    </a:solidFill>
                  </a:tcPr>
                </a:tc>
                <a:tc>
                  <a:txBody>
                    <a:bodyPr/>
                    <a:lstStyle/>
                    <a:p>
                      <a:pPr algn="l" fontAlgn="ctr"/>
                      <a:r>
                        <a:rPr lang="en-SG" dirty="0">
                          <a:effectLst/>
                          <a:latin typeface="Abadi" panose="020B0604020104020204" pitchFamily="34" charset="0"/>
                        </a:rPr>
                        <a:t>F9 v1.1 B1015</a:t>
                      </a:r>
                    </a:p>
                  </a:txBody>
                  <a:tcPr anchor="ctr">
                    <a:lnL>
                      <a:noFill/>
                    </a:lnL>
                    <a:lnR>
                      <a:noFill/>
                    </a:lnR>
                    <a:lnT>
                      <a:noFill/>
                    </a:lnT>
                    <a:lnB>
                      <a:noFill/>
                    </a:lnB>
                    <a:solidFill>
                      <a:srgbClr val="FFFFFF"/>
                    </a:solidFill>
                  </a:tcPr>
                </a:tc>
                <a:tc>
                  <a:txBody>
                    <a:bodyPr/>
                    <a:lstStyle/>
                    <a:p>
                      <a:pPr algn="l" fontAlgn="ctr"/>
                      <a:r>
                        <a:rPr lang="en-SG" dirty="0">
                          <a:effectLst/>
                          <a:latin typeface="Abadi" panose="020B0604020104020204" pitchFamily="34" charset="0"/>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00856226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3203"/>
            <a:ext cx="9745589" cy="1825797"/>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GB" sz="1800" dirty="0">
                <a:solidFill>
                  <a:schemeClr val="accent3">
                    <a:lumMod val="25000"/>
                  </a:schemeClr>
                </a:solidFill>
                <a:latin typeface="Abadi"/>
              </a:rPr>
              <a:t>%</a:t>
            </a:r>
            <a:r>
              <a:rPr lang="en-GB" sz="1800" dirty="0" err="1">
                <a:solidFill>
                  <a:schemeClr val="accent3">
                    <a:lumMod val="25000"/>
                  </a:schemeClr>
                </a:solidFill>
                <a:latin typeface="Abadi"/>
              </a:rPr>
              <a:t>sql</a:t>
            </a:r>
            <a:r>
              <a:rPr lang="en-GB" sz="1800" dirty="0">
                <a:solidFill>
                  <a:schemeClr val="accent3">
                    <a:lumMod val="25000"/>
                  </a:schemeClr>
                </a:solidFill>
                <a:latin typeface="Abadi"/>
              </a:rPr>
              <a:t> SELECT </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COUNT(</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FROM SPACEXTBL WHERE Date BETWEEN "2010-06-04" and "2017-03-20" GROUP BY </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ORDER BY COUNT(</a:t>
            </a:r>
            <a:r>
              <a:rPr lang="en-GB" sz="1800" dirty="0" err="1">
                <a:solidFill>
                  <a:schemeClr val="accent3">
                    <a:lumMod val="25000"/>
                  </a:schemeClr>
                </a:solidFill>
                <a:latin typeface="Abadi"/>
              </a:rPr>
              <a:t>Landing_Outcome</a:t>
            </a:r>
            <a:r>
              <a:rPr lang="en-GB" sz="1800" dirty="0">
                <a:solidFill>
                  <a:schemeClr val="accent3">
                    <a:lumMod val="25000"/>
                  </a:schemeClr>
                </a:solidFill>
                <a:latin typeface="Abadi"/>
              </a:rPr>
              <a:t>) DESC;</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C5C5B486-7970-E236-23E1-D1D33B58E6A7}"/>
              </a:ext>
            </a:extLst>
          </p:cNvPr>
          <p:cNvGraphicFramePr>
            <a:graphicFrameLocks noGrp="1"/>
          </p:cNvGraphicFramePr>
          <p:nvPr>
            <p:extLst>
              <p:ext uri="{D42A27DB-BD31-4B8C-83A1-F6EECF244321}">
                <p14:modId xmlns:p14="http://schemas.microsoft.com/office/powerpoint/2010/main" val="78565575"/>
              </p:ext>
            </p:extLst>
          </p:nvPr>
        </p:nvGraphicFramePr>
        <p:xfrm>
          <a:off x="2603005" y="3576150"/>
          <a:ext cx="6574222" cy="2743200"/>
        </p:xfrm>
        <a:graphic>
          <a:graphicData uri="http://schemas.openxmlformats.org/drawingml/2006/table">
            <a:tbl>
              <a:tblPr/>
              <a:tblGrid>
                <a:gridCol w="3287111">
                  <a:extLst>
                    <a:ext uri="{9D8B030D-6E8A-4147-A177-3AD203B41FA5}">
                      <a16:colId xmlns:a16="http://schemas.microsoft.com/office/drawing/2014/main" val="3075008751"/>
                    </a:ext>
                  </a:extLst>
                </a:gridCol>
                <a:gridCol w="3287111">
                  <a:extLst>
                    <a:ext uri="{9D8B030D-6E8A-4147-A177-3AD203B41FA5}">
                      <a16:colId xmlns:a16="http://schemas.microsoft.com/office/drawing/2014/main" val="2242315159"/>
                    </a:ext>
                  </a:extLst>
                </a:gridCol>
              </a:tblGrid>
              <a:tr h="244759">
                <a:tc>
                  <a:txBody>
                    <a:bodyPr/>
                    <a:lstStyle/>
                    <a:p>
                      <a:pPr algn="l" fontAlgn="ctr"/>
                      <a:r>
                        <a:rPr lang="en-SG" sz="1400" b="1" dirty="0" err="1">
                          <a:effectLst/>
                          <a:latin typeface="Abadi" panose="020B0604020104020204" pitchFamily="34" charset="0"/>
                        </a:rPr>
                        <a:t>Landing_Outcome</a:t>
                      </a:r>
                      <a:endParaRPr lang="en-SG" sz="1400" b="1" dirty="0">
                        <a:effectLst/>
                        <a:latin typeface="Abadi" panose="020B0604020104020204" pitchFamily="34" charset="0"/>
                      </a:endParaRPr>
                    </a:p>
                  </a:txBody>
                  <a:tcPr anchor="ctr">
                    <a:lnL>
                      <a:noFill/>
                    </a:lnL>
                    <a:lnR>
                      <a:noFill/>
                    </a:lnR>
                    <a:lnT>
                      <a:noFill/>
                    </a:lnT>
                    <a:lnB>
                      <a:noFill/>
                    </a:lnB>
                    <a:solidFill>
                      <a:srgbClr val="FFFFFF"/>
                    </a:solidFill>
                  </a:tcPr>
                </a:tc>
                <a:tc>
                  <a:txBody>
                    <a:bodyPr/>
                    <a:lstStyle/>
                    <a:p>
                      <a:pPr algn="l" fontAlgn="ctr"/>
                      <a:r>
                        <a:rPr lang="en-SG" sz="1400" b="1">
                          <a:effectLst/>
                          <a:latin typeface="Abadi" panose="020B0604020104020204" pitchFamily="34" charset="0"/>
                        </a:rPr>
                        <a:t>COUNT(Landing_Outcome)</a:t>
                      </a:r>
                    </a:p>
                  </a:txBody>
                  <a:tcPr anchor="ctr">
                    <a:lnL>
                      <a:noFill/>
                    </a:lnL>
                    <a:lnR>
                      <a:noFill/>
                    </a:lnR>
                    <a:lnT>
                      <a:noFill/>
                    </a:lnT>
                    <a:lnB>
                      <a:noFill/>
                    </a:lnB>
                    <a:solidFill>
                      <a:srgbClr val="FFFFFF"/>
                    </a:solidFill>
                  </a:tcPr>
                </a:tc>
                <a:extLst>
                  <a:ext uri="{0D108BD9-81ED-4DB2-BD59-A6C34878D82A}">
                    <a16:rowId xmlns:a16="http://schemas.microsoft.com/office/drawing/2014/main" val="2840818391"/>
                  </a:ext>
                </a:extLst>
              </a:tr>
              <a:tr h="244759">
                <a:tc>
                  <a:txBody>
                    <a:bodyPr/>
                    <a:lstStyle/>
                    <a:p>
                      <a:pPr algn="l" fontAlgn="ctr"/>
                      <a:r>
                        <a:rPr lang="en-SG" sz="1400" dirty="0">
                          <a:effectLst/>
                          <a:latin typeface="Abadi" panose="020B0604020104020204" pitchFamily="34" charset="0"/>
                        </a:rPr>
                        <a:t>No attempt</a:t>
                      </a:r>
                    </a:p>
                  </a:txBody>
                  <a:tcPr anchor="ctr">
                    <a:lnL>
                      <a:noFill/>
                    </a:lnL>
                    <a:lnR>
                      <a:noFill/>
                    </a:lnR>
                    <a:lnT>
                      <a:noFill/>
                    </a:lnT>
                    <a:lnB>
                      <a:noFill/>
                    </a:lnB>
                    <a:solidFill>
                      <a:srgbClr val="FFFFFF"/>
                    </a:solidFill>
                  </a:tcPr>
                </a:tc>
                <a:tc>
                  <a:txBody>
                    <a:bodyPr/>
                    <a:lstStyle/>
                    <a:p>
                      <a:pPr algn="l" fontAlgn="ctr"/>
                      <a:r>
                        <a:rPr lang="en-SG" sz="1400">
                          <a:effectLst/>
                          <a:latin typeface="Abadi" panose="020B0604020104020204" pitchFamily="34" charset="0"/>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1370234116"/>
                  </a:ext>
                </a:extLst>
              </a:tr>
              <a:tr h="244759">
                <a:tc>
                  <a:txBody>
                    <a:bodyPr/>
                    <a:lstStyle/>
                    <a:p>
                      <a:pPr algn="l" fontAlgn="ctr"/>
                      <a:r>
                        <a:rPr lang="en-SG" sz="1400">
                          <a:effectLst/>
                          <a:latin typeface="Abadi" panose="020B0604020104020204" pitchFamily="34" charset="0"/>
                        </a:rPr>
                        <a:t>Success (drone ship)</a:t>
                      </a:r>
                    </a:p>
                  </a:txBody>
                  <a:tcPr anchor="ctr">
                    <a:lnL>
                      <a:noFill/>
                    </a:lnL>
                    <a:lnR>
                      <a:noFill/>
                    </a:lnR>
                    <a:lnT>
                      <a:noFill/>
                    </a:lnT>
                    <a:lnB>
                      <a:noFill/>
                    </a:lnB>
                    <a:solidFill>
                      <a:srgbClr val="FFFFFF"/>
                    </a:solidFill>
                  </a:tcPr>
                </a:tc>
                <a:tc>
                  <a:txBody>
                    <a:bodyPr/>
                    <a:lstStyle/>
                    <a:p>
                      <a:pPr algn="l" fontAlgn="ctr"/>
                      <a:r>
                        <a:rPr lang="en-SG" sz="1400" dirty="0">
                          <a:effectLst/>
                          <a:latin typeface="Abadi" panose="020B0604020104020204" pitchFamily="34" charset="0"/>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302823793"/>
                  </a:ext>
                </a:extLst>
              </a:tr>
              <a:tr h="244759">
                <a:tc>
                  <a:txBody>
                    <a:bodyPr/>
                    <a:lstStyle/>
                    <a:p>
                      <a:pPr algn="l" fontAlgn="ctr"/>
                      <a:r>
                        <a:rPr lang="en-SG" sz="1400">
                          <a:effectLst/>
                          <a:latin typeface="Abadi" panose="020B0604020104020204" pitchFamily="34" charset="0"/>
                        </a:rPr>
                        <a:t>Failure (drone ship)</a:t>
                      </a:r>
                    </a:p>
                  </a:txBody>
                  <a:tcPr anchor="ctr">
                    <a:lnL>
                      <a:noFill/>
                    </a:lnL>
                    <a:lnR>
                      <a:noFill/>
                    </a:lnR>
                    <a:lnT>
                      <a:noFill/>
                    </a:lnT>
                    <a:lnB>
                      <a:noFill/>
                    </a:lnB>
                    <a:solidFill>
                      <a:srgbClr val="FFFFFF"/>
                    </a:solidFill>
                  </a:tcPr>
                </a:tc>
                <a:tc>
                  <a:txBody>
                    <a:bodyPr/>
                    <a:lstStyle/>
                    <a:p>
                      <a:pPr algn="l" fontAlgn="ctr"/>
                      <a:r>
                        <a:rPr lang="en-SG" sz="1400">
                          <a:effectLst/>
                          <a:latin typeface="Abadi" panose="020B0604020104020204" pitchFamily="34" charset="0"/>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746744236"/>
                  </a:ext>
                </a:extLst>
              </a:tr>
              <a:tr h="244759">
                <a:tc>
                  <a:txBody>
                    <a:bodyPr/>
                    <a:lstStyle/>
                    <a:p>
                      <a:pPr algn="l" fontAlgn="ctr"/>
                      <a:r>
                        <a:rPr lang="en-SG" sz="1400">
                          <a:effectLst/>
                          <a:latin typeface="Abadi" panose="020B0604020104020204" pitchFamily="34" charset="0"/>
                        </a:rPr>
                        <a:t>Success (ground pad)</a:t>
                      </a:r>
                    </a:p>
                  </a:txBody>
                  <a:tcPr anchor="ctr">
                    <a:lnL>
                      <a:noFill/>
                    </a:lnL>
                    <a:lnR>
                      <a:noFill/>
                    </a:lnR>
                    <a:lnT>
                      <a:noFill/>
                    </a:lnT>
                    <a:lnB>
                      <a:noFill/>
                    </a:lnB>
                    <a:solidFill>
                      <a:srgbClr val="FFFFFF"/>
                    </a:solidFill>
                  </a:tcPr>
                </a:tc>
                <a:tc>
                  <a:txBody>
                    <a:bodyPr/>
                    <a:lstStyle/>
                    <a:p>
                      <a:pPr algn="l" fontAlgn="ctr"/>
                      <a:r>
                        <a:rPr lang="en-SG" sz="1400">
                          <a:effectLst/>
                          <a:latin typeface="Abadi" panose="020B0604020104020204" pitchFamily="34" charset="0"/>
                        </a:rPr>
                        <a:t>3</a:t>
                      </a:r>
                    </a:p>
                  </a:txBody>
                  <a:tcPr anchor="ctr">
                    <a:lnL>
                      <a:noFill/>
                    </a:lnL>
                    <a:lnR>
                      <a:noFill/>
                    </a:lnR>
                    <a:lnT>
                      <a:noFill/>
                    </a:lnT>
                    <a:lnB>
                      <a:noFill/>
                    </a:lnB>
                    <a:solidFill>
                      <a:srgbClr val="FFFFFF"/>
                    </a:solidFill>
                  </a:tcPr>
                </a:tc>
                <a:extLst>
                  <a:ext uri="{0D108BD9-81ED-4DB2-BD59-A6C34878D82A}">
                    <a16:rowId xmlns:a16="http://schemas.microsoft.com/office/drawing/2014/main" val="1215628803"/>
                  </a:ext>
                </a:extLst>
              </a:tr>
              <a:tr h="244759">
                <a:tc>
                  <a:txBody>
                    <a:bodyPr/>
                    <a:lstStyle/>
                    <a:p>
                      <a:pPr algn="l" fontAlgn="ctr"/>
                      <a:r>
                        <a:rPr lang="en-SG" sz="1400">
                          <a:effectLst/>
                          <a:latin typeface="Abadi" panose="020B0604020104020204" pitchFamily="34" charset="0"/>
                        </a:rPr>
                        <a:t>Controlled (ocean)</a:t>
                      </a:r>
                    </a:p>
                  </a:txBody>
                  <a:tcPr anchor="ctr">
                    <a:lnL>
                      <a:noFill/>
                    </a:lnL>
                    <a:lnR>
                      <a:noFill/>
                    </a:lnR>
                    <a:lnT>
                      <a:noFill/>
                    </a:lnT>
                    <a:lnB>
                      <a:noFill/>
                    </a:lnB>
                    <a:solidFill>
                      <a:srgbClr val="FFFFFF"/>
                    </a:solidFill>
                  </a:tcPr>
                </a:tc>
                <a:tc>
                  <a:txBody>
                    <a:bodyPr/>
                    <a:lstStyle/>
                    <a:p>
                      <a:pPr algn="l" fontAlgn="ctr"/>
                      <a:r>
                        <a:rPr lang="en-SG" sz="1400" dirty="0">
                          <a:effectLst/>
                          <a:latin typeface="Abadi" panose="020B0604020104020204" pitchFamily="34" charset="0"/>
                        </a:rPr>
                        <a:t>3</a:t>
                      </a:r>
                    </a:p>
                  </a:txBody>
                  <a:tcPr anchor="ctr">
                    <a:lnL>
                      <a:noFill/>
                    </a:lnL>
                    <a:lnR>
                      <a:noFill/>
                    </a:lnR>
                    <a:lnT>
                      <a:noFill/>
                    </a:lnT>
                    <a:lnB>
                      <a:noFill/>
                    </a:lnB>
                    <a:solidFill>
                      <a:srgbClr val="FFFFFF"/>
                    </a:solidFill>
                  </a:tcPr>
                </a:tc>
                <a:extLst>
                  <a:ext uri="{0D108BD9-81ED-4DB2-BD59-A6C34878D82A}">
                    <a16:rowId xmlns:a16="http://schemas.microsoft.com/office/drawing/2014/main" val="4092813328"/>
                  </a:ext>
                </a:extLst>
              </a:tr>
              <a:tr h="244759">
                <a:tc>
                  <a:txBody>
                    <a:bodyPr/>
                    <a:lstStyle/>
                    <a:p>
                      <a:pPr algn="l" fontAlgn="ctr"/>
                      <a:r>
                        <a:rPr lang="en-SG" sz="1400">
                          <a:effectLst/>
                          <a:latin typeface="Abadi" panose="020B0604020104020204" pitchFamily="34" charset="0"/>
                        </a:rPr>
                        <a:t>Uncontrolled (ocean)</a:t>
                      </a:r>
                    </a:p>
                  </a:txBody>
                  <a:tcPr anchor="ctr">
                    <a:lnL>
                      <a:noFill/>
                    </a:lnL>
                    <a:lnR>
                      <a:noFill/>
                    </a:lnR>
                    <a:lnT>
                      <a:noFill/>
                    </a:lnT>
                    <a:lnB>
                      <a:noFill/>
                    </a:lnB>
                    <a:solidFill>
                      <a:srgbClr val="FFFFFF"/>
                    </a:solidFill>
                  </a:tcPr>
                </a:tc>
                <a:tc>
                  <a:txBody>
                    <a:bodyPr/>
                    <a:lstStyle/>
                    <a:p>
                      <a:pPr algn="l" fontAlgn="ctr"/>
                      <a:r>
                        <a:rPr lang="en-SG" sz="1400" dirty="0">
                          <a:effectLst/>
                          <a:latin typeface="Abadi" panose="020B0604020104020204" pitchFamily="34" charset="0"/>
                        </a:rPr>
                        <a:t>2</a:t>
                      </a:r>
                    </a:p>
                  </a:txBody>
                  <a:tcPr anchor="ctr">
                    <a:lnL>
                      <a:noFill/>
                    </a:lnL>
                    <a:lnR>
                      <a:noFill/>
                    </a:lnR>
                    <a:lnT>
                      <a:noFill/>
                    </a:lnT>
                    <a:lnB>
                      <a:noFill/>
                    </a:lnB>
                    <a:solidFill>
                      <a:srgbClr val="FFFFFF"/>
                    </a:solidFill>
                  </a:tcPr>
                </a:tc>
                <a:extLst>
                  <a:ext uri="{0D108BD9-81ED-4DB2-BD59-A6C34878D82A}">
                    <a16:rowId xmlns:a16="http://schemas.microsoft.com/office/drawing/2014/main" val="4064060511"/>
                  </a:ext>
                </a:extLst>
              </a:tr>
              <a:tr h="244759">
                <a:tc>
                  <a:txBody>
                    <a:bodyPr/>
                    <a:lstStyle/>
                    <a:p>
                      <a:pPr algn="l" fontAlgn="ctr"/>
                      <a:r>
                        <a:rPr lang="en-SG" sz="1400">
                          <a:effectLst/>
                          <a:latin typeface="Abadi" panose="020B0604020104020204" pitchFamily="34" charset="0"/>
                        </a:rPr>
                        <a:t>Failure (parachute)</a:t>
                      </a:r>
                    </a:p>
                  </a:txBody>
                  <a:tcPr anchor="ctr">
                    <a:lnL>
                      <a:noFill/>
                    </a:lnL>
                    <a:lnR>
                      <a:noFill/>
                    </a:lnR>
                    <a:lnT>
                      <a:noFill/>
                    </a:lnT>
                    <a:lnB>
                      <a:noFill/>
                    </a:lnB>
                    <a:solidFill>
                      <a:srgbClr val="FFFFFF"/>
                    </a:solidFill>
                  </a:tcPr>
                </a:tc>
                <a:tc>
                  <a:txBody>
                    <a:bodyPr/>
                    <a:lstStyle/>
                    <a:p>
                      <a:pPr algn="l" fontAlgn="ctr"/>
                      <a:r>
                        <a:rPr lang="en-SG" sz="1400" dirty="0">
                          <a:effectLst/>
                          <a:latin typeface="Abadi" panose="020B0604020104020204" pitchFamily="34" charset="0"/>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337519491"/>
                  </a:ext>
                </a:extLst>
              </a:tr>
              <a:tr h="244759">
                <a:tc>
                  <a:txBody>
                    <a:bodyPr/>
                    <a:lstStyle/>
                    <a:p>
                      <a:pPr algn="l" fontAlgn="ctr"/>
                      <a:r>
                        <a:rPr lang="en-SG" sz="1400">
                          <a:effectLst/>
                          <a:latin typeface="Abadi" panose="020B0604020104020204" pitchFamily="34" charset="0"/>
                        </a:rPr>
                        <a:t>Precluded (drone ship)</a:t>
                      </a:r>
                    </a:p>
                  </a:txBody>
                  <a:tcPr anchor="ctr">
                    <a:lnL>
                      <a:noFill/>
                    </a:lnL>
                    <a:lnR>
                      <a:noFill/>
                    </a:lnR>
                    <a:lnT>
                      <a:noFill/>
                    </a:lnT>
                    <a:lnB>
                      <a:noFill/>
                    </a:lnB>
                    <a:solidFill>
                      <a:srgbClr val="FFFFFF"/>
                    </a:solidFill>
                  </a:tcPr>
                </a:tc>
                <a:tc>
                  <a:txBody>
                    <a:bodyPr/>
                    <a:lstStyle/>
                    <a:p>
                      <a:pPr algn="l" fontAlgn="ctr"/>
                      <a:r>
                        <a:rPr lang="en-SG" sz="1400" dirty="0">
                          <a:effectLst/>
                          <a:latin typeface="Abadi" panose="020B0604020104020204" pitchFamily="34" charset="0"/>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86892475"/>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65189"/>
            <a:ext cx="3777276" cy="4374292"/>
          </a:xfrm>
          <a:prstGeom prst="rect">
            <a:avLst/>
          </a:prstGeom>
        </p:spPr>
        <p:txBody>
          <a:bodyPr lIns="91440" tIns="45720" rIns="91440" bIns="45720" anchor="ctr">
            <a:noAutofit/>
          </a:bodyPr>
          <a:lstStyle/>
          <a:p>
            <a:pPr>
              <a:lnSpc>
                <a:spcPct val="100000"/>
              </a:lnSpc>
              <a:spcBef>
                <a:spcPts val="1400"/>
              </a:spcBef>
            </a:pPr>
            <a:r>
              <a:rPr lang="en-GB" sz="1300" dirty="0">
                <a:solidFill>
                  <a:srgbClr val="0B49CB"/>
                </a:solidFill>
                <a:latin typeface="Abadi"/>
              </a:rPr>
              <a:t>Are all launch sites in proximity to the Equator line? </a:t>
            </a:r>
            <a:r>
              <a:rPr lang="en-GB" sz="1300" dirty="0">
                <a:latin typeface="Abadi" panose="020B0604020104020204" pitchFamily="34" charset="0"/>
              </a:rPr>
              <a:t>No. The launch sites shown on this map (California and Florida) are located significantly far from the Equator. Proximity to the Equator is beneficial for eastward launches to gain extra velocity from Earth's rotation and for reaching geostationary orbit efficiently. However, it's not a strict requirement for all launch sites, especially those intended for polar or other types of orbits.</a:t>
            </a:r>
          </a:p>
          <a:p>
            <a:pPr>
              <a:lnSpc>
                <a:spcPct val="100000"/>
              </a:lnSpc>
              <a:spcBef>
                <a:spcPts val="1400"/>
              </a:spcBef>
            </a:pPr>
            <a:r>
              <a:rPr lang="en-GB" sz="1300" dirty="0">
                <a:solidFill>
                  <a:srgbClr val="0B49CB"/>
                </a:solidFill>
                <a:latin typeface="Abadi"/>
              </a:rPr>
              <a:t>Are all launch sites in very close proximity to the coast? </a:t>
            </a:r>
            <a:r>
              <a:rPr lang="en-GB" sz="1300" dirty="0">
                <a:latin typeface="Abadi" panose="020B0604020104020204" pitchFamily="34" charset="0"/>
              </a:rPr>
              <a:t>Yes, based on the labels visible in this image. Both the California and Florida sites appear to be located very close to the coastline. Coastal locations are often preferred for launch sites for safety reasons, as they allow for over-water trajectories in case of launch failures, minimizing risks to populated areas.</a:t>
            </a:r>
            <a:endParaRPr lang="en-US" sz="13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I: </a:t>
            </a:r>
            <a:r>
              <a:rPr lang="en-GB" dirty="0">
                <a:solidFill>
                  <a:srgbClr val="0B49CB"/>
                </a:solidFill>
                <a:latin typeface="Abadi"/>
              </a:rPr>
              <a:t>All Launch Sites on Map</a:t>
            </a:r>
            <a:endParaRPr lang="en-US" dirty="0">
              <a:solidFill>
                <a:srgbClr val="0B49CB"/>
              </a:solidFill>
              <a:latin typeface="Abadi"/>
            </a:endParaRPr>
          </a:p>
        </p:txBody>
      </p:sp>
      <p:pic>
        <p:nvPicPr>
          <p:cNvPr id="9218" name="Picture 2">
            <a:extLst>
              <a:ext uri="{FF2B5EF4-FFF2-40B4-BE49-F238E27FC236}">
                <a16:creationId xmlns:a16="http://schemas.microsoft.com/office/drawing/2014/main" id="{FDFA3141-03F0-2EC6-88A4-DA57F0DD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342" y="2055325"/>
            <a:ext cx="6515269" cy="3306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724346-7D8F-20B5-6F4F-40DB5BBDABC0}"/>
              </a:ext>
            </a:extLst>
          </p:cNvPr>
          <p:cNvSpPr txBox="1"/>
          <p:nvPr/>
        </p:nvSpPr>
        <p:spPr>
          <a:xfrm>
            <a:off x="980303" y="6100089"/>
            <a:ext cx="10039863" cy="261610"/>
          </a:xfrm>
          <a:prstGeom prst="rect">
            <a:avLst/>
          </a:prstGeom>
          <a:noFill/>
        </p:spPr>
        <p:txBody>
          <a:bodyPr wrap="square">
            <a:spAutoFit/>
          </a:bodyPr>
          <a:lstStyle/>
          <a:p>
            <a:pPr algn="r"/>
            <a:r>
              <a:rPr lang="en-SG" sz="11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DTSA-5841-IBM-Applied-DS-Capstone/module3/lab-jupyter-launch-site-location-v2-answer.ipynb at main · </a:t>
            </a:r>
            <a:r>
              <a:rPr lang="en-SG" sz="1100" dirty="0" err="1">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korkridake</a:t>
            </a:r>
            <a:r>
              <a:rPr lang="en-SG" sz="1100" dirty="0">
                <a:solidFill>
                  <a:srgbClr val="0070C0"/>
                </a:solidFill>
                <a:latin typeface="Abadi" panose="020B0604020104020204" pitchFamily="34" charset="0"/>
                <a:hlinkClick r:id="rId4">
                  <a:extLst>
                    <a:ext uri="{A12FA001-AC4F-418D-AE19-62706E023703}">
                      <ahyp:hlinkClr xmlns:ahyp="http://schemas.microsoft.com/office/drawing/2018/hyperlinkcolor" val="tx"/>
                    </a:ext>
                  </a:extLst>
                </a:hlinkClick>
              </a:rPr>
              <a:t>/DTSA-5841-IBM-Applied-DS-Capstone</a:t>
            </a:r>
            <a:endParaRPr lang="en-SG" sz="1100" dirty="0">
              <a:solidFill>
                <a:srgbClr val="0070C0"/>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II: T</a:t>
            </a:r>
            <a:r>
              <a:rPr lang="en-GB" dirty="0">
                <a:solidFill>
                  <a:srgbClr val="0B49CB"/>
                </a:solidFill>
                <a:latin typeface="Abadi"/>
              </a:rPr>
              <a:t>he Success/Failed Launches for Each Site on the Map</a:t>
            </a:r>
            <a:endParaRPr lang="en-US" dirty="0">
              <a:solidFill>
                <a:srgbClr val="0B49CB"/>
              </a:solidFill>
              <a:latin typeface="Abadi"/>
            </a:endParaRPr>
          </a:p>
        </p:txBody>
      </p:sp>
      <p:sp>
        <p:nvSpPr>
          <p:cNvPr id="2" name="Content Placeholder 4">
            <a:extLst>
              <a:ext uri="{FF2B5EF4-FFF2-40B4-BE49-F238E27FC236}">
                <a16:creationId xmlns:a16="http://schemas.microsoft.com/office/drawing/2014/main" id="{F255EF80-A014-E55A-D71F-289054564246}"/>
              </a:ext>
            </a:extLst>
          </p:cNvPr>
          <p:cNvSpPr txBox="1">
            <a:spLocks/>
          </p:cNvSpPr>
          <p:nvPr/>
        </p:nvSpPr>
        <p:spPr>
          <a:xfrm>
            <a:off x="770011" y="1565189"/>
            <a:ext cx="3777276" cy="437429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300" dirty="0">
                <a:latin typeface="Abadi"/>
              </a:rPr>
              <a:t>If we take a closer look at one of the launch sites, we will notice green and red tags. Each green tag indicates a successful launch, while each red tag indicates a failed launch. </a:t>
            </a:r>
          </a:p>
          <a:p>
            <a:pPr>
              <a:lnSpc>
                <a:spcPct val="100000"/>
              </a:lnSpc>
              <a:spcBef>
                <a:spcPts val="1400"/>
              </a:spcBef>
            </a:pPr>
            <a:r>
              <a:rPr lang="en-GB" sz="1300" dirty="0">
                <a:solidFill>
                  <a:srgbClr val="0B49CB"/>
                </a:solidFill>
                <a:latin typeface="Abadi"/>
              </a:rPr>
              <a:t>The top cluster (</a:t>
            </a:r>
            <a:r>
              <a:rPr lang="en-GB" sz="1300" dirty="0" err="1">
                <a:solidFill>
                  <a:srgbClr val="0B49CB"/>
                </a:solidFill>
                <a:latin typeface="Abadi"/>
              </a:rPr>
              <a:t>labeled</a:t>
            </a:r>
            <a:r>
              <a:rPr lang="en-GB" sz="1300" dirty="0">
                <a:solidFill>
                  <a:srgbClr val="0B49CB"/>
                </a:solidFill>
                <a:latin typeface="Abadi"/>
              </a:rPr>
              <a:t> "CCAFS SLC-40"):</a:t>
            </a:r>
            <a:r>
              <a:rPr lang="en-GB" sz="1300" dirty="0">
                <a:latin typeface="Abadi" panose="020B0604020104020204" pitchFamily="34" charset="0"/>
              </a:rPr>
              <a:t> This cluster contains a mix of green and red tags. There are more green tags than red tags. This indicates that this launch site has experienced both successful and failed launches, but the number of successful launches appears higher than the number of failed launches. Therefore, it has a relatively good success rate.</a:t>
            </a:r>
          </a:p>
          <a:p>
            <a:pPr>
              <a:lnSpc>
                <a:spcPct val="100000"/>
              </a:lnSpc>
              <a:spcBef>
                <a:spcPts val="1400"/>
              </a:spcBef>
            </a:pPr>
            <a:r>
              <a:rPr lang="en-GB" sz="1300" dirty="0">
                <a:solidFill>
                  <a:srgbClr val="0B49CB"/>
                </a:solidFill>
                <a:latin typeface="Abadi"/>
              </a:rPr>
              <a:t>The bottom cluster (</a:t>
            </a:r>
            <a:r>
              <a:rPr lang="en-GB" sz="1300" dirty="0" err="1">
                <a:solidFill>
                  <a:srgbClr val="0B49CB"/>
                </a:solidFill>
                <a:latin typeface="Abadi"/>
              </a:rPr>
              <a:t>labeled</a:t>
            </a:r>
            <a:r>
              <a:rPr lang="en-GB" sz="1300" dirty="0">
                <a:solidFill>
                  <a:srgbClr val="0B49CB"/>
                </a:solidFill>
                <a:latin typeface="Abadi"/>
              </a:rPr>
              <a:t> "AFS LC-40"): </a:t>
            </a:r>
            <a:r>
              <a:rPr lang="en-GB" sz="1300" dirty="0">
                <a:latin typeface="Abadi" panose="020B0604020104020204" pitchFamily="34" charset="0"/>
              </a:rPr>
              <a:t>This cluster also contains both green and red tags. By visual inspection, it appears to have a similar or possibly slightly lower proportion of green tags compared to the top cluster. This indicates that this launch site also has a history of both successful and failed launches.</a:t>
            </a:r>
            <a:endParaRPr lang="en-US" sz="1300" dirty="0">
              <a:latin typeface="Abadi" panose="020B0604020104020204" pitchFamily="34" charset="0"/>
            </a:endParaRPr>
          </a:p>
        </p:txBody>
      </p:sp>
      <p:sp>
        <p:nvSpPr>
          <p:cNvPr id="4" name="TextBox 3">
            <a:extLst>
              <a:ext uri="{FF2B5EF4-FFF2-40B4-BE49-F238E27FC236}">
                <a16:creationId xmlns:a16="http://schemas.microsoft.com/office/drawing/2014/main" id="{5A175C06-3A3D-2E94-7C97-04CF20F67D1C}"/>
              </a:ext>
            </a:extLst>
          </p:cNvPr>
          <p:cNvSpPr txBox="1"/>
          <p:nvPr/>
        </p:nvSpPr>
        <p:spPr>
          <a:xfrm>
            <a:off x="980303" y="6100089"/>
            <a:ext cx="10039863" cy="261610"/>
          </a:xfrm>
          <a:prstGeom prst="rect">
            <a:avLst/>
          </a:prstGeom>
          <a:noFill/>
        </p:spPr>
        <p:txBody>
          <a:bodyPr wrap="square">
            <a:spAutoFit/>
          </a:bodyPr>
          <a:lstStyle/>
          <a:p>
            <a:pPr algn="r"/>
            <a:r>
              <a:rPr lang="en-SG" sz="1100" dirty="0">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DTSA-5841-IBM-Applied-DS-Capstone/module3/lab-jupyter-launch-site-location-v2-answer.ipynb at main · </a:t>
            </a:r>
            <a:r>
              <a:rPr lang="en-SG" sz="1100" dirty="0" err="1">
                <a:solidFill>
                  <a:srgbClr val="0563C1"/>
                </a:solidFill>
                <a:latin typeface="Abadi" panose="020B0604020104020204" pitchFamily="34" charset="0"/>
                <a:hlinkClick r:id="rId3">
                  <a:extLst>
                    <a:ext uri="{A12FA001-AC4F-418D-AE19-62706E023703}">
                      <ahyp:hlinkClr xmlns:ahyp="http://schemas.microsoft.com/office/drawing/2018/hyperlinkcolor" val="tx"/>
                    </a:ext>
                  </a:extLst>
                </a:hlinkClick>
              </a:rPr>
              <a:t>korkridake</a:t>
            </a:r>
            <a:r>
              <a:rPr lang="en-SG" sz="1100" dirty="0">
                <a:solidFill>
                  <a:srgbClr val="0070C0"/>
                </a:solidFill>
                <a:latin typeface="Abadi" panose="020B0604020104020204" pitchFamily="34" charset="0"/>
                <a:hlinkClick r:id="rId3">
                  <a:extLst>
                    <a:ext uri="{A12FA001-AC4F-418D-AE19-62706E023703}">
                      <ahyp:hlinkClr xmlns:ahyp="http://schemas.microsoft.com/office/drawing/2018/hyperlinkcolor" val="tx"/>
                    </a:ext>
                  </a:extLst>
                </a:hlinkClick>
              </a:rPr>
              <a:t>/DTSA-5841-IBM-Applied-DS-Capstone</a:t>
            </a:r>
            <a:endParaRPr lang="en-SG" sz="1100" dirty="0">
              <a:solidFill>
                <a:srgbClr val="0070C0"/>
              </a:solidFill>
              <a:latin typeface="Abadi" panose="020B0604020104020204" pitchFamily="34" charset="0"/>
            </a:endParaRPr>
          </a:p>
        </p:txBody>
      </p:sp>
      <p:pic>
        <p:nvPicPr>
          <p:cNvPr id="10242" name="Picture 2">
            <a:extLst>
              <a:ext uri="{FF2B5EF4-FFF2-40B4-BE49-F238E27FC236}">
                <a16:creationId xmlns:a16="http://schemas.microsoft.com/office/drawing/2014/main" id="{9C495762-8131-4299-3981-D12D85785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474" y="1977711"/>
            <a:ext cx="6268137" cy="350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III: </a:t>
            </a:r>
            <a:r>
              <a:rPr lang="en-GB" dirty="0">
                <a:solidFill>
                  <a:srgbClr val="0B49CB"/>
                </a:solidFill>
                <a:latin typeface="Abadi"/>
              </a:rPr>
              <a:t>Distances Between a launch site to its Proximities</a:t>
            </a:r>
            <a:r>
              <a:rPr lang="en-US" dirty="0">
                <a:solidFill>
                  <a:srgbClr val="0B49CB"/>
                </a:solidFill>
                <a:latin typeface="Abadi"/>
              </a:rPr>
              <a:t> </a:t>
            </a:r>
          </a:p>
        </p:txBody>
      </p:sp>
      <p:pic>
        <p:nvPicPr>
          <p:cNvPr id="11266" name="Picture 2">
            <a:extLst>
              <a:ext uri="{FF2B5EF4-FFF2-40B4-BE49-F238E27FC236}">
                <a16:creationId xmlns:a16="http://schemas.microsoft.com/office/drawing/2014/main" id="{55B93FEF-7AE9-1A0B-1224-CA05A29F7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82519"/>
            <a:ext cx="6491288" cy="301988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349AB69A-3DB2-8BEE-5A66-7C457D8BBF32}"/>
              </a:ext>
            </a:extLst>
          </p:cNvPr>
          <p:cNvSpPr txBox="1">
            <a:spLocks/>
          </p:cNvSpPr>
          <p:nvPr/>
        </p:nvSpPr>
        <p:spPr>
          <a:xfrm>
            <a:off x="770011" y="1565189"/>
            <a:ext cx="3777276" cy="4374292"/>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400" dirty="0">
                <a:solidFill>
                  <a:srgbClr val="0B49CB"/>
                </a:solidFill>
                <a:latin typeface="Abadi"/>
              </a:rPr>
              <a:t>Proximity to Highways</a:t>
            </a:r>
            <a:r>
              <a:rPr lang="en-GB" sz="1400" dirty="0">
                <a:latin typeface="Abadi"/>
              </a:rPr>
              <a:t>: Yes</a:t>
            </a:r>
          </a:p>
          <a:p>
            <a:pPr>
              <a:lnSpc>
                <a:spcPct val="100000"/>
              </a:lnSpc>
              <a:spcBef>
                <a:spcPts val="1400"/>
              </a:spcBef>
            </a:pPr>
            <a:r>
              <a:rPr lang="en-GB" sz="1400" dirty="0">
                <a:solidFill>
                  <a:srgbClr val="0B49CB"/>
                </a:solidFill>
                <a:latin typeface="Abadi"/>
              </a:rPr>
              <a:t>Proximity to Coastline</a:t>
            </a:r>
            <a:r>
              <a:rPr lang="en-GB" sz="1400" dirty="0">
                <a:latin typeface="Abadi"/>
              </a:rPr>
              <a:t>: Yes</a:t>
            </a:r>
            <a:endParaRPr lang="en-US" sz="1400" dirty="0">
              <a:latin typeface="Abadi" panose="020B0604020104020204" pitchFamily="34" charset="0"/>
            </a:endParaRPr>
          </a:p>
        </p:txBody>
      </p:sp>
      <p:sp>
        <p:nvSpPr>
          <p:cNvPr id="4" name="TextBox 3">
            <a:extLst>
              <a:ext uri="{FF2B5EF4-FFF2-40B4-BE49-F238E27FC236}">
                <a16:creationId xmlns:a16="http://schemas.microsoft.com/office/drawing/2014/main" id="{2194076C-85D9-BED6-195F-8D77A68BFC96}"/>
              </a:ext>
            </a:extLst>
          </p:cNvPr>
          <p:cNvSpPr txBox="1"/>
          <p:nvPr/>
        </p:nvSpPr>
        <p:spPr>
          <a:xfrm>
            <a:off x="980303" y="6100089"/>
            <a:ext cx="10039863" cy="261610"/>
          </a:xfrm>
          <a:prstGeom prst="rect">
            <a:avLst/>
          </a:prstGeom>
          <a:noFill/>
        </p:spPr>
        <p:txBody>
          <a:bodyPr wrap="square">
            <a:spAutoFit/>
          </a:bodyPr>
          <a:lstStyle/>
          <a:p>
            <a:pPr algn="r"/>
            <a:r>
              <a:rPr lang="en-SG" sz="11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DTSA-5841-IBM-Applied-DS-Capstone/module3/lab-jupyter-launch-site-location-v2-answer.ipynb at main · </a:t>
            </a:r>
            <a:r>
              <a:rPr lang="en-SG" sz="1100" dirty="0" err="1">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korkridake</a:t>
            </a:r>
            <a:r>
              <a:rPr lang="en-SG" sz="1100" dirty="0">
                <a:solidFill>
                  <a:srgbClr val="0070C0"/>
                </a:solidFill>
                <a:latin typeface="Abadi" panose="020B0604020104020204" pitchFamily="34" charset="0"/>
                <a:hlinkClick r:id="rId4">
                  <a:extLst>
                    <a:ext uri="{A12FA001-AC4F-418D-AE19-62706E023703}">
                      <ahyp:hlinkClr xmlns:ahyp="http://schemas.microsoft.com/office/drawing/2018/hyperlinkcolor" val="tx"/>
                    </a:ext>
                  </a:extLst>
                </a:hlinkClick>
              </a:rPr>
              <a:t>/DTSA-5841-IBM-Applied-DS-Capstone</a:t>
            </a:r>
            <a:endParaRPr lang="en-SG" sz="1100" dirty="0">
              <a:solidFill>
                <a:srgbClr val="0070C0"/>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6606"/>
            <a:ext cx="10515600" cy="942841"/>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 chart indicates that for the CCAFS LC-40 launch site:26.9% of the recorded launches were successful (Orange segment, </a:t>
            </a:r>
            <a:r>
              <a:rPr lang="en-GB" sz="1800" dirty="0" err="1">
                <a:solidFill>
                  <a:schemeClr val="accent3">
                    <a:lumMod val="25000"/>
                  </a:schemeClr>
                </a:solidFill>
                <a:latin typeface="Abadi"/>
              </a:rPr>
              <a:t>labeled</a:t>
            </a:r>
            <a:r>
              <a:rPr lang="en-GB" sz="1800" dirty="0">
                <a:solidFill>
                  <a:schemeClr val="accent3">
                    <a:lumMod val="25000"/>
                  </a:schemeClr>
                </a:solidFill>
                <a:latin typeface="Abadi"/>
              </a:rPr>
              <a:t> "1").73.1% of the recorded launches were failures (Blue segment, </a:t>
            </a:r>
            <a:r>
              <a:rPr lang="en-GB" sz="1800" dirty="0" err="1">
                <a:solidFill>
                  <a:schemeClr val="accent3">
                    <a:lumMod val="25000"/>
                  </a:schemeClr>
                </a:solidFill>
                <a:latin typeface="Abadi"/>
              </a:rPr>
              <a:t>labeled</a:t>
            </a:r>
            <a:r>
              <a:rPr lang="en-GB" sz="1800" dirty="0">
                <a:solidFill>
                  <a:schemeClr val="accent3">
                    <a:lumMod val="25000"/>
                  </a:schemeClr>
                </a:solidFill>
                <a:latin typeface="Abadi"/>
              </a:rPr>
              <a:t> "0"). </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err="1">
                <a:solidFill>
                  <a:srgbClr val="0B49CB"/>
                </a:solidFill>
                <a:latin typeface="Abadi"/>
              </a:rPr>
              <a:t>Plotly</a:t>
            </a:r>
            <a:r>
              <a:rPr lang="en-US" sz="3600" dirty="0">
                <a:solidFill>
                  <a:srgbClr val="0B49CB"/>
                </a:solidFill>
                <a:latin typeface="Abadi"/>
              </a:rPr>
              <a:t> Dash I: SpaceX Launch Records Dashboard </a:t>
            </a:r>
          </a:p>
        </p:txBody>
      </p:sp>
      <p:pic>
        <p:nvPicPr>
          <p:cNvPr id="2" name="Picture 1">
            <a:extLst>
              <a:ext uri="{FF2B5EF4-FFF2-40B4-BE49-F238E27FC236}">
                <a16:creationId xmlns:a16="http://schemas.microsoft.com/office/drawing/2014/main" id="{4903FD57-0F7B-F42D-7731-FFEE37CF0822}"/>
              </a:ext>
            </a:extLst>
          </p:cNvPr>
          <p:cNvPicPr>
            <a:picLocks noChangeAspect="1"/>
          </p:cNvPicPr>
          <p:nvPr/>
        </p:nvPicPr>
        <p:blipFill>
          <a:blip r:embed="rId3"/>
          <a:stretch>
            <a:fillRect/>
          </a:stretch>
        </p:blipFill>
        <p:spPr>
          <a:xfrm>
            <a:off x="1469458" y="2807404"/>
            <a:ext cx="8775290" cy="36198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94985"/>
            <a:ext cx="10499275" cy="2397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18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GB" sz="1800" dirty="0">
                <a:solidFill>
                  <a:schemeClr val="accent3">
                    <a:lumMod val="25000"/>
                  </a:schemeClr>
                </a:solidFill>
                <a:latin typeface="Abadi" panose="020B0604020104020204" pitchFamily="34" charset="0"/>
              </a:rPr>
              <a:t>Many unsuccessful landings are intentional. Occasionally, SpaceX conducts a controlled landing in the ocean. The primary question we aim to address is whether the first stage of a Falcon 9 rocket will land successfully, given a set of features such as payload mass, orbit type, and launch site. </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20" y="1557094"/>
            <a:ext cx="10189250" cy="1481178"/>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 plot suggests that for CCAFS LC-40, </a:t>
            </a:r>
            <a:r>
              <a:rPr lang="en-GB" sz="1800" b="1" dirty="0">
                <a:solidFill>
                  <a:srgbClr val="0948CB"/>
                </a:solidFill>
                <a:latin typeface="Abadi"/>
              </a:rPr>
              <a:t>t</a:t>
            </a:r>
            <a:r>
              <a:rPr lang="en-GB" sz="1800" dirty="0">
                <a:solidFill>
                  <a:srgbClr val="0948CB"/>
                </a:solidFill>
                <a:latin typeface="Abadi"/>
              </a:rPr>
              <a:t>he booster version </a:t>
            </a:r>
            <a:r>
              <a:rPr lang="en-GB" sz="1800" dirty="0">
                <a:solidFill>
                  <a:schemeClr val="accent3">
                    <a:lumMod val="25000"/>
                  </a:schemeClr>
                </a:solidFill>
                <a:latin typeface="Abadi"/>
              </a:rPr>
              <a:t>is a significant factor influencing success. The older v1.1 booster appears associated only with failures in this dataset view, while the FT booster shows mixed results but is responsible for all the successes depicted here. The relationship between payload mass and success isn't straightforward and seems intertwined with the booster technology used.</a:t>
            </a:r>
            <a:endParaRPr lang="en-US" sz="18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err="1">
                <a:solidFill>
                  <a:srgbClr val="0B49CB"/>
                </a:solidFill>
                <a:latin typeface="Abadi"/>
              </a:rPr>
              <a:t>Plotly</a:t>
            </a:r>
            <a:r>
              <a:rPr lang="en-US" sz="3600" dirty="0">
                <a:solidFill>
                  <a:srgbClr val="0B49CB"/>
                </a:solidFill>
                <a:latin typeface="Abadi"/>
              </a:rPr>
              <a:t> Dash II: Correlation Between Payload and Success for Site</a:t>
            </a:r>
          </a:p>
        </p:txBody>
      </p:sp>
      <p:pic>
        <p:nvPicPr>
          <p:cNvPr id="2" name="Picture 1">
            <a:extLst>
              <a:ext uri="{FF2B5EF4-FFF2-40B4-BE49-F238E27FC236}">
                <a16:creationId xmlns:a16="http://schemas.microsoft.com/office/drawing/2014/main" id="{5E6FAF91-422E-5C0B-6029-A59BF0C80925}"/>
              </a:ext>
            </a:extLst>
          </p:cNvPr>
          <p:cNvPicPr>
            <a:picLocks noChangeAspect="1"/>
          </p:cNvPicPr>
          <p:nvPr/>
        </p:nvPicPr>
        <p:blipFill>
          <a:blip r:embed="rId3"/>
          <a:stretch>
            <a:fillRect/>
          </a:stretch>
        </p:blipFill>
        <p:spPr>
          <a:xfrm>
            <a:off x="1394336" y="3189137"/>
            <a:ext cx="8937334" cy="32380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 III: </a:t>
            </a:r>
            <a:r>
              <a:rPr lang="en-GB" dirty="0">
                <a:solidFill>
                  <a:srgbClr val="0B49CB"/>
                </a:solidFill>
                <a:latin typeface="Abadi"/>
              </a:rPr>
              <a:t>Correlation Between Payload and Success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202D699-804A-5CF9-065D-043B14DBE982}"/>
              </a:ext>
            </a:extLst>
          </p:cNvPr>
          <p:cNvPicPr>
            <a:picLocks noChangeAspect="1"/>
          </p:cNvPicPr>
          <p:nvPr/>
        </p:nvPicPr>
        <p:blipFill>
          <a:blip r:embed="rId3"/>
          <a:stretch>
            <a:fillRect/>
          </a:stretch>
        </p:blipFill>
        <p:spPr>
          <a:xfrm>
            <a:off x="892200" y="3321839"/>
            <a:ext cx="10392090" cy="2420167"/>
          </a:xfrm>
          <a:prstGeom prst="rect">
            <a:avLst/>
          </a:prstGeom>
        </p:spPr>
      </p:pic>
      <p:sp>
        <p:nvSpPr>
          <p:cNvPr id="6" name="Content Placeholder 4">
            <a:extLst>
              <a:ext uri="{FF2B5EF4-FFF2-40B4-BE49-F238E27FC236}">
                <a16:creationId xmlns:a16="http://schemas.microsoft.com/office/drawing/2014/main" id="{FF292C7D-77E7-9FE0-E886-A7BF9080C655}"/>
              </a:ext>
            </a:extLst>
          </p:cNvPr>
          <p:cNvSpPr txBox="1">
            <a:spLocks/>
          </p:cNvSpPr>
          <p:nvPr/>
        </p:nvSpPr>
        <p:spPr>
          <a:xfrm>
            <a:off x="752020" y="1557094"/>
            <a:ext cx="10189250" cy="14811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800" dirty="0">
                <a:solidFill>
                  <a:schemeClr val="accent3">
                    <a:lumMod val="25000"/>
                  </a:schemeClr>
                </a:solidFill>
                <a:latin typeface="Abadi"/>
              </a:rPr>
              <a:t>The plot provides a high-level overview of launch success versus payload mass across all SpaceX sites. It suggests that while failures have occurred across many payload ranges, launches with the heaviest payloads have generally been successful overall. However, the lack of a legend prevents a deeper analysis of how different factors (like launch site or booster type, potentially represented by the </a:t>
            </a:r>
            <a:r>
              <a:rPr lang="en-GB" sz="1800" dirty="0" err="1">
                <a:solidFill>
                  <a:schemeClr val="accent3">
                    <a:lumMod val="25000"/>
                  </a:schemeClr>
                </a:solidFill>
                <a:latin typeface="Abadi"/>
              </a:rPr>
              <a:t>colors</a:t>
            </a:r>
            <a:r>
              <a:rPr lang="en-GB" sz="1800" dirty="0">
                <a:solidFill>
                  <a:schemeClr val="accent3">
                    <a:lumMod val="25000"/>
                  </a:schemeClr>
                </a:solidFill>
                <a:latin typeface="Abadi"/>
              </a:rPr>
              <a:t>) contribute to these outcomes.</a:t>
            </a:r>
            <a:endParaRPr lang="en-US" sz="18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with blue and orange bars&#10;&#10;AI-generated content may be incorrect.">
            <a:extLst>
              <a:ext uri="{FF2B5EF4-FFF2-40B4-BE49-F238E27FC236}">
                <a16:creationId xmlns:a16="http://schemas.microsoft.com/office/drawing/2014/main" id="{83D8594C-85BE-82D3-A9E4-4F03B7DC2782}"/>
              </a:ext>
            </a:extLst>
          </p:cNvPr>
          <p:cNvPicPr>
            <a:picLocks noChangeAspect="1"/>
          </p:cNvPicPr>
          <p:nvPr/>
        </p:nvPicPr>
        <p:blipFill>
          <a:blip r:embed="rId3"/>
          <a:stretch>
            <a:fillRect/>
          </a:stretch>
        </p:blipFill>
        <p:spPr>
          <a:xfrm>
            <a:off x="770010" y="1958289"/>
            <a:ext cx="5083898" cy="3661461"/>
          </a:xfrm>
          <a:prstGeom prst="rect">
            <a:avLst/>
          </a:prstGeom>
        </p:spPr>
      </p:pic>
      <p:sp>
        <p:nvSpPr>
          <p:cNvPr id="6" name="Content Placeholder 4">
            <a:extLst>
              <a:ext uri="{FF2B5EF4-FFF2-40B4-BE49-F238E27FC236}">
                <a16:creationId xmlns:a16="http://schemas.microsoft.com/office/drawing/2014/main" id="{5A2504C4-FAF1-DEB1-9760-FE89CD814E2A}"/>
              </a:ext>
            </a:extLst>
          </p:cNvPr>
          <p:cNvSpPr txBox="1">
            <a:spLocks/>
          </p:cNvSpPr>
          <p:nvPr/>
        </p:nvSpPr>
        <p:spPr>
          <a:xfrm>
            <a:off x="6219825" y="1562100"/>
            <a:ext cx="5238147" cy="4552950"/>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500" dirty="0">
                <a:solidFill>
                  <a:srgbClr val="0948CB"/>
                </a:solidFill>
                <a:latin typeface="Abadi" panose="020B0604020104020204" pitchFamily="34" charset="0"/>
              </a:rPr>
              <a:t>Tree method shows the highest accuracy</a:t>
            </a:r>
            <a:r>
              <a:rPr lang="en-GB" sz="1500" dirty="0">
                <a:solidFill>
                  <a:schemeClr val="accent3">
                    <a:lumMod val="25000"/>
                  </a:schemeClr>
                </a:solidFill>
                <a:latin typeface="Abadi" panose="020B0604020104020204" pitchFamily="34" charset="0"/>
              </a:rPr>
              <a:t>: The "Tree" method (likely referring to a Decision Tree or Random Forest) has the highest accuracy on both the training data (represented by the blue bar) and the test data (represented by the orange bar) compared to the other methods (</a:t>
            </a:r>
            <a:r>
              <a:rPr lang="en-GB" sz="1500" dirty="0" err="1">
                <a:solidFill>
                  <a:schemeClr val="accent3">
                    <a:lumMod val="25000"/>
                  </a:schemeClr>
                </a:solidFill>
                <a:latin typeface="Abadi" panose="020B0604020104020204" pitchFamily="34" charset="0"/>
              </a:rPr>
              <a:t>LogReg</a:t>
            </a:r>
            <a:r>
              <a:rPr lang="en-GB" sz="1500" dirty="0">
                <a:solidFill>
                  <a:schemeClr val="accent3">
                    <a:lumMod val="25000"/>
                  </a:schemeClr>
                </a:solidFill>
                <a:latin typeface="Abadi" panose="020B0604020104020204" pitchFamily="34" charset="0"/>
              </a:rPr>
              <a:t>, SVM, and KNN).</a:t>
            </a:r>
          </a:p>
          <a:p>
            <a:pPr>
              <a:lnSpc>
                <a:spcPct val="100000"/>
              </a:lnSpc>
              <a:spcBef>
                <a:spcPts val="1400"/>
              </a:spcBef>
            </a:pPr>
            <a:r>
              <a:rPr lang="en-GB" sz="1500" dirty="0">
                <a:solidFill>
                  <a:srgbClr val="0948CB"/>
                </a:solidFill>
                <a:latin typeface="Abadi" panose="020B0604020104020204" pitchFamily="34" charset="0"/>
              </a:rPr>
              <a:t>KNN has the lowest accuracy</a:t>
            </a:r>
            <a:r>
              <a:rPr lang="en-GB" sz="1500" dirty="0">
                <a:solidFill>
                  <a:schemeClr val="accent3">
                    <a:lumMod val="25000"/>
                  </a:schemeClr>
                </a:solidFill>
                <a:latin typeface="Abadi" panose="020B0604020104020204" pitchFamily="34" charset="0"/>
              </a:rPr>
              <a:t>: The K-Nearest </a:t>
            </a:r>
            <a:r>
              <a:rPr lang="en-GB" sz="1500" dirty="0" err="1">
                <a:solidFill>
                  <a:schemeClr val="accent3">
                    <a:lumMod val="25000"/>
                  </a:schemeClr>
                </a:solidFill>
                <a:latin typeface="Abadi" panose="020B0604020104020204" pitchFamily="34" charset="0"/>
              </a:rPr>
              <a:t>Neighbors</a:t>
            </a:r>
            <a:r>
              <a:rPr lang="en-GB" sz="1500" dirty="0">
                <a:solidFill>
                  <a:schemeClr val="accent3">
                    <a:lumMod val="25000"/>
                  </a:schemeClr>
                </a:solidFill>
                <a:latin typeface="Abadi" panose="020B0604020104020204" pitchFamily="34" charset="0"/>
              </a:rPr>
              <a:t> (KNN) method exhibits the lowest accuracy on both the training and test datasets among the four methods compared.</a:t>
            </a:r>
          </a:p>
          <a:p>
            <a:pPr>
              <a:lnSpc>
                <a:spcPct val="100000"/>
              </a:lnSpc>
              <a:spcBef>
                <a:spcPts val="1400"/>
              </a:spcBef>
            </a:pPr>
            <a:r>
              <a:rPr lang="en-GB" sz="1500" dirty="0">
                <a:solidFill>
                  <a:srgbClr val="0948CB"/>
                </a:solidFill>
                <a:latin typeface="Abadi" panose="020B0604020104020204" pitchFamily="34" charset="0"/>
              </a:rPr>
              <a:t>Overfitting in the Tree method</a:t>
            </a:r>
            <a:r>
              <a:rPr lang="en-GB" sz="1500" dirty="0">
                <a:solidFill>
                  <a:schemeClr val="accent3">
                    <a:lumMod val="25000"/>
                  </a:schemeClr>
                </a:solidFill>
                <a:latin typeface="Abadi" panose="020B0604020104020204" pitchFamily="34" charset="0"/>
              </a:rPr>
              <a:t>: While the Tree method has the highest overall accuracy, there is a noticeable difference between its training accuracy (blue bar) and test accuracy (orange bar). The training accuracy is significantly higher than the test accuracy, suggesting potential overfitting. This means the model might be learning the training data too well, including noise, and thus performs relatively worse on unseen data.</a:t>
            </a:r>
            <a:endParaRPr lang="en-US" sz="1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00766"/>
            <a:ext cx="4537713" cy="4395234"/>
          </a:xfrm>
          <a:prstGeom prst="rect">
            <a:avLst/>
          </a:prstGeom>
        </p:spPr>
        <p:txBody>
          <a:bodyPr anchor="ctr">
            <a:no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Our best performing model is </a:t>
            </a:r>
            <a:r>
              <a:rPr lang="en-GB" sz="1800" dirty="0">
                <a:solidFill>
                  <a:srgbClr val="0948CB"/>
                </a:solidFill>
                <a:latin typeface="Abadi" panose="020B0604020104020204" pitchFamily="34" charset="0"/>
              </a:rPr>
              <a:t>Decision Tree</a:t>
            </a:r>
            <a:r>
              <a:rPr lang="en-GB" sz="1800" dirty="0">
                <a:solidFill>
                  <a:schemeClr val="accent3">
                    <a:lumMod val="25000"/>
                  </a:schemeClr>
                </a:solidFill>
                <a:latin typeface="Abadi" panose="020B0604020104020204" pitchFamily="34" charset="0"/>
              </a:rPr>
              <a:t>. </a:t>
            </a:r>
          </a:p>
          <a:p>
            <a:pPr>
              <a:lnSpc>
                <a:spcPct val="100000"/>
              </a:lnSpc>
              <a:spcBef>
                <a:spcPts val="1400"/>
              </a:spcBef>
            </a:pPr>
            <a:r>
              <a:rPr lang="en-GB" sz="1800" dirty="0">
                <a:solidFill>
                  <a:schemeClr val="accent3">
                    <a:lumMod val="25000"/>
                  </a:schemeClr>
                </a:solidFill>
                <a:latin typeface="Abadi" panose="020B0604020104020204" pitchFamily="34" charset="0"/>
              </a:rPr>
              <a:t>The confusion matrix shows it effectively identifies "landed" cases with a perfect recall (100%) and high overall accuracy (94.4%). Its minor weakness is occasionally predicting a landing when one didn't occur, resulting in a precision of 92.3% for "landed" predictions and a specificity of 83.3% for the "did not land" class.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10;&#10;AI-generated content may be incorrect.">
            <a:extLst>
              <a:ext uri="{FF2B5EF4-FFF2-40B4-BE49-F238E27FC236}">
                <a16:creationId xmlns:a16="http://schemas.microsoft.com/office/drawing/2014/main" id="{22C27D79-A2E9-6513-9943-8A954F5BF280}"/>
              </a:ext>
            </a:extLst>
          </p:cNvPr>
          <p:cNvPicPr>
            <a:picLocks noChangeAspect="1"/>
          </p:cNvPicPr>
          <p:nvPr/>
        </p:nvPicPr>
        <p:blipFill>
          <a:blip r:embed="rId3"/>
          <a:stretch>
            <a:fillRect/>
          </a:stretch>
        </p:blipFill>
        <p:spPr>
          <a:xfrm>
            <a:off x="5774914" y="1757021"/>
            <a:ext cx="5426234" cy="41902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01224"/>
            <a:ext cx="5325989" cy="4351337"/>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Each characteristic of a Falcon 9 launch, including its </a:t>
            </a:r>
            <a:r>
              <a:rPr lang="en-GB" sz="1600" dirty="0">
                <a:solidFill>
                  <a:srgbClr val="0948CB"/>
                </a:solidFill>
                <a:latin typeface="Abadi" panose="020B0604020104020204" pitchFamily="34" charset="0"/>
              </a:rPr>
              <a:t>payload mass </a:t>
            </a:r>
            <a:r>
              <a:rPr lang="en-GB" sz="1600" dirty="0">
                <a:solidFill>
                  <a:schemeClr val="accent3">
                    <a:lumMod val="25000"/>
                  </a:schemeClr>
                </a:solidFill>
                <a:latin typeface="Abadi" panose="020B0604020104020204" pitchFamily="34" charset="0"/>
              </a:rPr>
              <a:t>and </a:t>
            </a:r>
            <a:r>
              <a:rPr lang="en-GB" sz="1600" dirty="0">
                <a:solidFill>
                  <a:srgbClr val="0948CB"/>
                </a:solidFill>
                <a:latin typeface="Abadi" panose="020B0604020104020204" pitchFamily="34" charset="0"/>
              </a:rPr>
              <a:t>orbit type</a:t>
            </a:r>
            <a:r>
              <a:rPr lang="en-GB" sz="1600" dirty="0">
                <a:solidFill>
                  <a:schemeClr val="accent3">
                    <a:lumMod val="25000"/>
                  </a:schemeClr>
                </a:solidFill>
                <a:latin typeface="Abadi" panose="020B0604020104020204" pitchFamily="34" charset="0"/>
              </a:rPr>
              <a:t>, can influence the mission outcome in various ways. For instance, the payload mass might determine the amount of fuel required, while the orbit type could affect the duration and trajectory of the mission. Understanding these factors is crucial for predicting and optimizing the success of each launch.</a:t>
            </a:r>
          </a:p>
          <a:p>
            <a:pPr>
              <a:lnSpc>
                <a:spcPct val="100000"/>
              </a:lnSpc>
              <a:spcBef>
                <a:spcPts val="1400"/>
              </a:spcBef>
            </a:pPr>
            <a:r>
              <a:rPr lang="en-GB" sz="1600" dirty="0">
                <a:solidFill>
                  <a:schemeClr val="accent3">
                    <a:lumMod val="25000"/>
                  </a:schemeClr>
                </a:solidFill>
                <a:latin typeface="Abadi" panose="020B0604020104020204" pitchFamily="34" charset="0"/>
              </a:rPr>
              <a:t>With heavy payloads, the successful landing rate or positive landing rate is higher for orbit types such as Polar, LEO, and ISS.</a:t>
            </a:r>
          </a:p>
          <a:p>
            <a:pPr>
              <a:lnSpc>
                <a:spcPct val="100000"/>
              </a:lnSpc>
              <a:spcBef>
                <a:spcPts val="1400"/>
              </a:spcBef>
            </a:pPr>
            <a:r>
              <a:rPr lang="en-GB" sz="1600" dirty="0">
                <a:solidFill>
                  <a:schemeClr val="accent3">
                    <a:lumMod val="25000"/>
                  </a:schemeClr>
                </a:solidFill>
                <a:latin typeface="Abadi" panose="020B0604020104020204" pitchFamily="34" charset="0"/>
              </a:rPr>
              <a:t>The </a:t>
            </a:r>
            <a:r>
              <a:rPr lang="en-GB" sz="1600" dirty="0">
                <a:solidFill>
                  <a:srgbClr val="0948CB"/>
                </a:solidFill>
                <a:latin typeface="Abadi" panose="020B0604020104020204" pitchFamily="34" charset="0"/>
              </a:rPr>
              <a:t>Tree-based method </a:t>
            </a:r>
            <a:r>
              <a:rPr lang="en-GB" sz="1600" dirty="0">
                <a:solidFill>
                  <a:schemeClr val="accent3">
                    <a:lumMod val="25000"/>
                  </a:schemeClr>
                </a:solidFill>
                <a:latin typeface="Abadi" panose="020B0604020104020204" pitchFamily="34" charset="0"/>
              </a:rPr>
              <a:t>achieves the best performance but shows signs of overfitting. </a:t>
            </a:r>
            <a:r>
              <a:rPr lang="en-GB" sz="1600" dirty="0" err="1">
                <a:solidFill>
                  <a:schemeClr val="accent3">
                    <a:lumMod val="25000"/>
                  </a:schemeClr>
                </a:solidFill>
                <a:latin typeface="Abadi" panose="020B0604020104020204" pitchFamily="34" charset="0"/>
              </a:rPr>
              <a:t>LogReg</a:t>
            </a:r>
            <a:r>
              <a:rPr lang="en-GB" sz="1600" dirty="0">
                <a:solidFill>
                  <a:schemeClr val="accent3">
                    <a:lumMod val="25000"/>
                  </a:schemeClr>
                </a:solidFill>
                <a:latin typeface="Abadi" panose="020B0604020104020204" pitchFamily="34" charset="0"/>
              </a:rPr>
              <a:t> and SVM offer more balanced performance with better generalization, while KNN has the weakest performance among the methods compared.</a:t>
            </a: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7" name="Picture 6" descr="A rocket launching from a space ship&#10;&#10;AI-generated content may be incorrect.">
            <a:extLst>
              <a:ext uri="{FF2B5EF4-FFF2-40B4-BE49-F238E27FC236}">
                <a16:creationId xmlns:a16="http://schemas.microsoft.com/office/drawing/2014/main" id="{823EDD9C-D68E-6329-B5E5-D644A8A7A3AF}"/>
              </a:ext>
            </a:extLst>
          </p:cNvPr>
          <p:cNvPicPr>
            <a:picLocks noChangeAspect="1"/>
          </p:cNvPicPr>
          <p:nvPr/>
        </p:nvPicPr>
        <p:blipFill>
          <a:blip r:embed="rId3"/>
          <a:stretch>
            <a:fillRect/>
          </a:stretch>
        </p:blipFill>
        <p:spPr>
          <a:xfrm>
            <a:off x="6514496" y="2028825"/>
            <a:ext cx="4772025" cy="318135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21114" cy="3565525"/>
          </a:xfrm>
          <a:prstGeom prst="rect">
            <a:avLst/>
          </a:prstGeom>
        </p:spPr>
        <p:txBody>
          <a:bodyPr anchor="ctr"/>
          <a:lstStyle/>
          <a:p>
            <a:pPr>
              <a:lnSpc>
                <a:spcPct val="100000"/>
              </a:lnSpc>
              <a:spcBef>
                <a:spcPts val="1400"/>
              </a:spcBef>
            </a:pPr>
            <a:r>
              <a:rPr lang="en-GB" sz="1800" dirty="0">
                <a:solidFill>
                  <a:schemeClr val="accent3">
                    <a:lumMod val="25000"/>
                  </a:schemeClr>
                </a:solidFill>
                <a:latin typeface="Abadi" panose="020B0604020104020204" pitchFamily="34" charset="0"/>
              </a:rPr>
              <a:t>I am making a GET request to the SpaceX API and will perform some basic data wrangling and formatting. First, I clean the requested data. To ensure the JSON results are consistent, we will use a predefined static response object for this project. Next, we decode the response content as JSON using the .</a:t>
            </a:r>
            <a:r>
              <a:rPr lang="en-GB" sz="1800" dirty="0" err="1">
                <a:solidFill>
                  <a:schemeClr val="accent3">
                    <a:lumMod val="25000"/>
                  </a:schemeClr>
                </a:solidFill>
                <a:latin typeface="Abadi" panose="020B0604020104020204" pitchFamily="34" charset="0"/>
              </a:rPr>
              <a:t>json</a:t>
            </a:r>
            <a:r>
              <a:rPr lang="en-GB" sz="1800" dirty="0">
                <a:solidFill>
                  <a:schemeClr val="accent3">
                    <a:lumMod val="25000"/>
                  </a:schemeClr>
                </a:solidFill>
                <a:latin typeface="Abadi" panose="020B0604020104020204" pitchFamily="34" charset="0"/>
              </a:rPr>
              <a:t>() method and convert it into a Pandas </a:t>
            </a:r>
            <a:r>
              <a:rPr lang="en-GB" sz="1800" dirty="0" err="1">
                <a:solidFill>
                  <a:schemeClr val="accent3">
                    <a:lumMod val="25000"/>
                  </a:schemeClr>
                </a:solidFill>
                <a:latin typeface="Abadi" panose="020B0604020104020204" pitchFamily="34" charset="0"/>
              </a:rPr>
              <a:t>dataframe</a:t>
            </a:r>
            <a:r>
              <a:rPr lang="en-GB" sz="1800" dirty="0">
                <a:solidFill>
                  <a:schemeClr val="accent3">
                    <a:lumMod val="25000"/>
                  </a:schemeClr>
                </a:solidFill>
                <a:latin typeface="Abadi" panose="020B0604020104020204" pitchFamily="34" charset="0"/>
              </a:rPr>
              <a:t> with .</a:t>
            </a:r>
            <a:r>
              <a:rPr lang="en-GB" sz="1800" dirty="0" err="1">
                <a:solidFill>
                  <a:schemeClr val="accent3">
                    <a:lumMod val="25000"/>
                  </a:schemeClr>
                </a:solidFill>
                <a:latin typeface="Abadi" panose="020B0604020104020204" pitchFamily="34" charset="0"/>
              </a:rPr>
              <a:t>json_normalize</a:t>
            </a:r>
            <a:r>
              <a:rPr lang="en-GB" sz="1800" dirty="0">
                <a:solidFill>
                  <a:schemeClr val="accent3">
                    <a:lumMod val="25000"/>
                  </a:schemeClr>
                </a:solidFill>
                <a:latin typeface="Abadi" panose="020B0604020104020204" pitchFamily="34" charset="0"/>
              </a:rPr>
              <a:t>(). This approach helps in maintaining the uniformity of the data structure.</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862A4191-CBEE-F74C-7041-4FF9DB9466E0}"/>
              </a:ext>
            </a:extLst>
          </p:cNvPr>
          <p:cNvSpPr txBox="1"/>
          <p:nvPr/>
        </p:nvSpPr>
        <p:spPr>
          <a:xfrm>
            <a:off x="770011" y="6087892"/>
            <a:ext cx="10183739" cy="276999"/>
          </a:xfrm>
          <a:prstGeom prst="rect">
            <a:avLst/>
          </a:prstGeom>
          <a:noFill/>
        </p:spPr>
        <p:txBody>
          <a:bodyPr wrap="square">
            <a:spAutoFit/>
          </a:bodyPr>
          <a:lstStyle/>
          <a:p>
            <a:pPr algn="ctr"/>
            <a:r>
              <a:rPr lang="en-SG" sz="1200" dirty="0">
                <a:hlinkClick r:id="rId3"/>
              </a:rPr>
              <a:t>DTSA-5841-IBM-Applied-DS-Capstone/module1/</a:t>
            </a:r>
            <a:r>
              <a:rPr lang="en-SG" sz="1200" dirty="0" err="1">
                <a:hlinkClick r:id="rId3"/>
              </a:rPr>
              <a:t>jupyter</a:t>
            </a:r>
            <a:r>
              <a:rPr lang="en-SG" sz="1200" dirty="0">
                <a:hlinkClick r:id="rId3"/>
              </a:rPr>
              <a:t>-labs-</a:t>
            </a:r>
            <a:r>
              <a:rPr lang="en-SG" sz="1200" dirty="0" err="1">
                <a:hlinkClick r:id="rId3"/>
              </a:rPr>
              <a:t>spacex</a:t>
            </a:r>
            <a:r>
              <a:rPr lang="en-SG" sz="1200" dirty="0">
                <a:hlinkClick r:id="rId3"/>
              </a:rPr>
              <a:t>-data-collection-</a:t>
            </a:r>
            <a:r>
              <a:rPr lang="en-SG" sz="1200" dirty="0" err="1">
                <a:hlinkClick r:id="rId3"/>
              </a:rPr>
              <a:t>api</a:t>
            </a:r>
            <a:r>
              <a:rPr lang="en-SG" sz="1200" dirty="0">
                <a:hlinkClick r:id="rId3"/>
              </a:rPr>
              <a:t>-</a:t>
            </a:r>
            <a:r>
              <a:rPr lang="en-SG" sz="1200" dirty="0" err="1">
                <a:hlinkClick r:id="rId3"/>
              </a:rPr>
              <a:t>answer.ipynb</a:t>
            </a:r>
            <a:r>
              <a:rPr lang="en-SG" sz="1200" dirty="0">
                <a:hlinkClick r:id="rId3"/>
              </a:rPr>
              <a:t> at main · </a:t>
            </a:r>
            <a:r>
              <a:rPr lang="en-SG" sz="1200" dirty="0" err="1">
                <a:hlinkClick r:id="rId3"/>
              </a:rPr>
              <a:t>korkridake</a:t>
            </a:r>
            <a:r>
              <a:rPr lang="en-SG" sz="1200" dirty="0">
                <a:hlinkClick r:id="rId3"/>
              </a:rPr>
              <a:t>/DTSA-5841-IBM-Applied-DS-Capstone</a:t>
            </a:r>
            <a:endParaRPr lang="en-SG" sz="1200" dirty="0"/>
          </a:p>
        </p:txBody>
      </p:sp>
      <p:pic>
        <p:nvPicPr>
          <p:cNvPr id="7" name="Picture 6" descr="A computer with a screen on&#10;&#10;AI-generated content may be incorrect.">
            <a:extLst>
              <a:ext uri="{FF2B5EF4-FFF2-40B4-BE49-F238E27FC236}">
                <a16:creationId xmlns:a16="http://schemas.microsoft.com/office/drawing/2014/main" id="{62511602-C077-A88B-B583-8D984DF2C785}"/>
              </a:ext>
            </a:extLst>
          </p:cNvPr>
          <p:cNvPicPr>
            <a:picLocks noChangeAspect="1"/>
          </p:cNvPicPr>
          <p:nvPr/>
        </p:nvPicPr>
        <p:blipFill>
          <a:blip r:embed="rId4"/>
          <a:stretch>
            <a:fillRect/>
          </a:stretch>
        </p:blipFill>
        <p:spPr>
          <a:xfrm>
            <a:off x="6027811" y="1825624"/>
            <a:ext cx="5348288" cy="356552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24000"/>
            <a:ext cx="7523162" cy="4076701"/>
          </a:xfrm>
          <a:prstGeom prst="rect">
            <a:avLst/>
          </a:prstGeom>
        </p:spPr>
        <p:txBody>
          <a:bodyPr vert="horz" lIns="91440" tIns="45720" rIns="91440" bIns="45720" rtlCol="0" anchor="ctr">
            <a:noAutofit/>
          </a:bodyPr>
          <a:lstStyle/>
          <a:p>
            <a:pPr marL="0" indent="0">
              <a:lnSpc>
                <a:spcPct val="100000"/>
              </a:lnSpc>
              <a:spcBef>
                <a:spcPts val="0"/>
              </a:spcBef>
              <a:buNone/>
            </a:pPr>
            <a:r>
              <a:rPr lang="en-GB" sz="1600" dirty="0">
                <a:solidFill>
                  <a:schemeClr val="accent3">
                    <a:lumMod val="25000"/>
                  </a:schemeClr>
                </a:solidFill>
                <a:latin typeface="Abadi" panose="020B0604020104020204" pitchFamily="34" charset="0"/>
              </a:rPr>
              <a:t>To present the data collection process using SpaceX REST API calls, I will use key phrases to describe the steps and flowcharts to visualize the flow of data collection.</a:t>
            </a:r>
          </a:p>
          <a:p>
            <a:pPr>
              <a:lnSpc>
                <a:spcPct val="100000"/>
              </a:lnSpc>
              <a:spcBef>
                <a:spcPts val="0"/>
              </a:spcBef>
            </a:pPr>
            <a:endParaRPr lang="en-GB" sz="1600" dirty="0">
              <a:solidFill>
                <a:schemeClr val="accent3">
                  <a:lumMod val="25000"/>
                </a:schemeClr>
              </a:solidFill>
              <a:latin typeface="Abadi" panose="020B0604020104020204" pitchFamily="34" charset="0"/>
            </a:endParaRPr>
          </a:p>
          <a:p>
            <a:pPr marL="342900" indent="-342900">
              <a:lnSpc>
                <a:spcPct val="100000"/>
              </a:lnSpc>
              <a:spcBef>
                <a:spcPts val="0"/>
              </a:spcBef>
              <a:buFont typeface="+mj-lt"/>
              <a:buAutoNum type="arabicPeriod"/>
            </a:pPr>
            <a:r>
              <a:rPr lang="en-GB" sz="1600" dirty="0">
                <a:latin typeface="Abadi" panose="020B0604020104020204" pitchFamily="34" charset="0"/>
              </a:rPr>
              <a:t>Use Python libraries (requests, pandas, </a:t>
            </a:r>
            <a:r>
              <a:rPr lang="en-GB" sz="1600" dirty="0" err="1">
                <a:latin typeface="Abadi" panose="020B0604020104020204" pitchFamily="34" charset="0"/>
              </a:rPr>
              <a:t>numpy</a:t>
            </a:r>
            <a:r>
              <a:rPr lang="en-GB" sz="1600" dirty="0">
                <a:latin typeface="Abadi" panose="020B0604020104020204" pitchFamily="34" charset="0"/>
              </a:rPr>
              <a:t>) for HTTP requests, data manipulation, and calculations.</a:t>
            </a:r>
          </a:p>
          <a:p>
            <a:pPr marL="342900" indent="-342900">
              <a:lnSpc>
                <a:spcPct val="100000"/>
              </a:lnSpc>
              <a:spcBef>
                <a:spcPts val="0"/>
              </a:spcBef>
              <a:buFont typeface="+mj-lt"/>
              <a:buAutoNum type="arabicPeriod"/>
            </a:pPr>
            <a:r>
              <a:rPr lang="en-GB" sz="1600" dirty="0">
                <a:latin typeface="Abadi" panose="020B0604020104020204" pitchFamily="34" charset="0"/>
              </a:rPr>
              <a:t>Create reusable functions to call SpaceX REST API endpoints for specific data.</a:t>
            </a:r>
          </a:p>
          <a:p>
            <a:pPr marL="342900" indent="-342900">
              <a:lnSpc>
                <a:spcPct val="100000"/>
              </a:lnSpc>
              <a:spcBef>
                <a:spcPts val="0"/>
              </a:spcBef>
              <a:buFont typeface="+mj-lt"/>
              <a:buAutoNum type="arabicPeriod"/>
            </a:pPr>
            <a:r>
              <a:rPr lang="en-GB" sz="1600" dirty="0">
                <a:latin typeface="Abadi" panose="020B0604020104020204" pitchFamily="34" charset="0"/>
              </a:rPr>
              <a:t>Use the SpaceX API endpoint for past launches: </a:t>
            </a:r>
            <a:r>
              <a:rPr lang="en-GB" sz="1600" dirty="0">
                <a:latin typeface="Abadi" panose="020B0604020104020204" pitchFamily="34" charset="0"/>
                <a:hlinkClick r:id="rId3"/>
              </a:rPr>
              <a:t>https://api.spacexdata.com/v4/launches/past</a:t>
            </a:r>
            <a:r>
              <a:rPr lang="en-GB" sz="1600" dirty="0">
                <a:latin typeface="Abadi" panose="020B0604020104020204" pitchFamily="34" charset="0"/>
              </a:rPr>
              <a:t> and parse the response JSON and convert it into a pandas </a:t>
            </a:r>
            <a:r>
              <a:rPr lang="en-GB" sz="1600" dirty="0" err="1">
                <a:latin typeface="Abadi" panose="020B0604020104020204" pitchFamily="34" charset="0"/>
              </a:rPr>
              <a:t>DataFrame</a:t>
            </a:r>
            <a:r>
              <a:rPr lang="en-GB" sz="1600" dirty="0">
                <a:latin typeface="Abadi" panose="020B0604020104020204" pitchFamily="34" charset="0"/>
              </a:rPr>
              <a:t>.</a:t>
            </a:r>
          </a:p>
          <a:p>
            <a:pPr marL="342900" indent="-342900">
              <a:lnSpc>
                <a:spcPct val="100000"/>
              </a:lnSpc>
              <a:spcBef>
                <a:spcPts val="0"/>
              </a:spcBef>
              <a:buFont typeface="+mj-lt"/>
              <a:buAutoNum type="arabicPeriod"/>
            </a:pPr>
            <a:r>
              <a:rPr lang="en-GB" sz="1600" dirty="0">
                <a:latin typeface="Abadi" panose="020B0604020104020204" pitchFamily="34" charset="0"/>
              </a:rPr>
              <a:t>Process Data. Filter rows with single payloads and single cores for simplicity. Extract relevant columns like rocket, payloads, launchpad, cores, etc. </a:t>
            </a:r>
          </a:p>
          <a:p>
            <a:pPr marL="342900" indent="-342900">
              <a:lnSpc>
                <a:spcPct val="100000"/>
              </a:lnSpc>
              <a:spcBef>
                <a:spcPts val="0"/>
              </a:spcBef>
              <a:buFont typeface="+mj-lt"/>
              <a:buAutoNum type="arabicPeriod"/>
            </a:pPr>
            <a:r>
              <a:rPr lang="en-GB" sz="1600" dirty="0">
                <a:latin typeface="Abadi" panose="020B0604020104020204" pitchFamily="34" charset="0"/>
              </a:rPr>
              <a:t>Populate Data Using API Calls.</a:t>
            </a:r>
          </a:p>
          <a:p>
            <a:pPr marL="342900" indent="-342900">
              <a:lnSpc>
                <a:spcPct val="100000"/>
              </a:lnSpc>
              <a:spcBef>
                <a:spcPts val="0"/>
              </a:spcBef>
              <a:buFont typeface="+mj-lt"/>
              <a:buAutoNum type="arabicPeriod"/>
            </a:pPr>
            <a:r>
              <a:rPr lang="en-GB" sz="1600" dirty="0">
                <a:latin typeface="Abadi" panose="020B0604020104020204" pitchFamily="34" charset="0"/>
              </a:rPr>
              <a:t>Combine the processed data in lists into a structured pandas </a:t>
            </a:r>
            <a:r>
              <a:rPr lang="en-GB" sz="1600" dirty="0" err="1">
                <a:latin typeface="Abadi" panose="020B0604020104020204" pitchFamily="34" charset="0"/>
              </a:rPr>
              <a:t>DataFrame</a:t>
            </a:r>
            <a:r>
              <a:rPr lang="en-GB" sz="1600" dirty="0">
                <a:latin typeface="Abadi" panose="020B0604020104020204" pitchFamily="34" charset="0"/>
              </a:rPr>
              <a:t> for further analysis.</a:t>
            </a: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AA65241-DE90-E011-D12A-608ED7828351}"/>
              </a:ext>
            </a:extLst>
          </p:cNvPr>
          <p:cNvPicPr>
            <a:picLocks noChangeAspect="1"/>
          </p:cNvPicPr>
          <p:nvPr/>
        </p:nvPicPr>
        <p:blipFill>
          <a:blip r:embed="rId4"/>
          <a:stretch>
            <a:fillRect/>
          </a:stretch>
        </p:blipFill>
        <p:spPr>
          <a:xfrm>
            <a:off x="9104386" y="186909"/>
            <a:ext cx="1820088" cy="6240302"/>
          </a:xfrm>
          <a:prstGeom prst="rect">
            <a:avLst/>
          </a:prstGeom>
        </p:spPr>
      </p:pic>
      <p:sp>
        <p:nvSpPr>
          <p:cNvPr id="8" name="TextBox 7">
            <a:extLst>
              <a:ext uri="{FF2B5EF4-FFF2-40B4-BE49-F238E27FC236}">
                <a16:creationId xmlns:a16="http://schemas.microsoft.com/office/drawing/2014/main" id="{2DFE96CC-C344-8B99-FD9A-FC226CB933AF}"/>
              </a:ext>
            </a:extLst>
          </p:cNvPr>
          <p:cNvSpPr txBox="1"/>
          <p:nvPr/>
        </p:nvSpPr>
        <p:spPr>
          <a:xfrm>
            <a:off x="770012" y="5857685"/>
            <a:ext cx="8040614" cy="461665"/>
          </a:xfrm>
          <a:prstGeom prst="rect">
            <a:avLst/>
          </a:prstGeom>
          <a:noFill/>
        </p:spPr>
        <p:txBody>
          <a:bodyPr wrap="square">
            <a:spAutoFit/>
          </a:bodyPr>
          <a:lstStyle/>
          <a:p>
            <a:r>
              <a:rPr lang="en-SG" sz="1200" dirty="0">
                <a:hlinkClick r:id="rId5"/>
              </a:rPr>
              <a:t>DTSA-5841-IBM-Applied-DS-Capstone/module1/</a:t>
            </a:r>
            <a:r>
              <a:rPr lang="en-SG" sz="1200" dirty="0" err="1">
                <a:hlinkClick r:id="rId5"/>
              </a:rPr>
              <a:t>jupyter</a:t>
            </a:r>
            <a:r>
              <a:rPr lang="en-SG" sz="1200" dirty="0">
                <a:hlinkClick r:id="rId5"/>
              </a:rPr>
              <a:t>-labs-</a:t>
            </a:r>
            <a:r>
              <a:rPr lang="en-SG" sz="1200" dirty="0" err="1">
                <a:hlinkClick r:id="rId5"/>
              </a:rPr>
              <a:t>spacex</a:t>
            </a:r>
            <a:r>
              <a:rPr lang="en-SG" sz="1200" dirty="0">
                <a:hlinkClick r:id="rId5"/>
              </a:rPr>
              <a:t>-data-collection-</a:t>
            </a:r>
            <a:r>
              <a:rPr lang="en-SG" sz="1200" dirty="0" err="1">
                <a:hlinkClick r:id="rId5"/>
              </a:rPr>
              <a:t>api</a:t>
            </a:r>
            <a:r>
              <a:rPr lang="en-SG" sz="1200" dirty="0">
                <a:hlinkClick r:id="rId5"/>
              </a:rPr>
              <a:t>-</a:t>
            </a:r>
            <a:r>
              <a:rPr lang="en-SG" sz="1200" dirty="0" err="1">
                <a:hlinkClick r:id="rId5"/>
              </a:rPr>
              <a:t>answer.ipynb</a:t>
            </a:r>
            <a:r>
              <a:rPr lang="en-SG" sz="1200" dirty="0">
                <a:hlinkClick r:id="rId5"/>
              </a:rPr>
              <a:t> at main · </a:t>
            </a:r>
            <a:r>
              <a:rPr lang="en-SG" sz="1200" dirty="0" err="1">
                <a:hlinkClick r:id="rId5"/>
              </a:rPr>
              <a:t>korkridake</a:t>
            </a:r>
            <a:r>
              <a:rPr lang="en-SG" sz="1200" dirty="0">
                <a:hlinkClick r:id="rId5"/>
              </a:rPr>
              <a:t>/DTSA-5841-IBM-Applied-DS-Capstone</a:t>
            </a:r>
            <a:endParaRPr lang="en-SG" sz="12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85900"/>
            <a:ext cx="5240264" cy="5172075"/>
          </a:xfrm>
          <a:prstGeom prst="rect">
            <a:avLst/>
          </a:prstGeom>
        </p:spPr>
        <p:txBody>
          <a:bodyPr lIns="91440" tIns="45720" rIns="91440" bIns="45720" anchor="t">
            <a:noAutofit/>
          </a:bodyPr>
          <a:lstStyle/>
          <a:p>
            <a:pPr>
              <a:lnSpc>
                <a:spcPct val="100000"/>
              </a:lnSpc>
              <a:spcBef>
                <a:spcPts val="0"/>
              </a:spcBef>
            </a:pPr>
            <a:r>
              <a:rPr lang="en-US" sz="1600" dirty="0">
                <a:solidFill>
                  <a:srgbClr val="0948CB"/>
                </a:solidFill>
                <a:latin typeface="Abadi"/>
              </a:rPr>
              <a:t>Identify Target Website</a:t>
            </a:r>
            <a:r>
              <a:rPr lang="en-US" sz="1600" dirty="0">
                <a:solidFill>
                  <a:schemeClr val="accent3">
                    <a:lumMod val="25000"/>
                  </a:schemeClr>
                </a:solidFill>
                <a:latin typeface="Abadi"/>
              </a:rPr>
              <a:t>: Select the website and data to scrape.</a:t>
            </a:r>
          </a:p>
          <a:p>
            <a:pPr>
              <a:lnSpc>
                <a:spcPct val="100000"/>
              </a:lnSpc>
              <a:spcBef>
                <a:spcPts val="0"/>
              </a:spcBef>
            </a:pPr>
            <a:r>
              <a:rPr lang="en-US" sz="1600" dirty="0">
                <a:solidFill>
                  <a:srgbClr val="0948CB"/>
                </a:solidFill>
                <a:latin typeface="Abadi"/>
              </a:rPr>
              <a:t>Inspect Website Structure</a:t>
            </a:r>
            <a:r>
              <a:rPr lang="en-US" sz="1600" dirty="0">
                <a:solidFill>
                  <a:schemeClr val="accent3">
                    <a:lumMod val="25000"/>
                  </a:schemeClr>
                </a:solidFill>
                <a:latin typeface="Abadi"/>
              </a:rPr>
              <a:t>: Use browser developer tools to understand the HTML structure.</a:t>
            </a:r>
          </a:p>
          <a:p>
            <a:pPr>
              <a:lnSpc>
                <a:spcPct val="100000"/>
              </a:lnSpc>
              <a:spcBef>
                <a:spcPts val="0"/>
              </a:spcBef>
            </a:pPr>
            <a:r>
              <a:rPr lang="en-US" sz="1600" dirty="0">
                <a:solidFill>
                  <a:srgbClr val="0948CB"/>
                </a:solidFill>
                <a:latin typeface="Abadi"/>
              </a:rPr>
              <a:t>Set Up Environment: </a:t>
            </a:r>
            <a:r>
              <a:rPr lang="en-US" sz="1600" dirty="0">
                <a:solidFill>
                  <a:schemeClr val="accent3">
                    <a:lumMod val="25000"/>
                  </a:schemeClr>
                </a:solidFill>
                <a:latin typeface="Abadi"/>
              </a:rPr>
              <a:t>Install libraries like </a:t>
            </a: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Selenium, or Scrapy.</a:t>
            </a:r>
          </a:p>
          <a:p>
            <a:pPr>
              <a:lnSpc>
                <a:spcPct val="100000"/>
              </a:lnSpc>
              <a:spcBef>
                <a:spcPts val="0"/>
              </a:spcBef>
            </a:pPr>
            <a:r>
              <a:rPr lang="en-US" sz="1600" dirty="0">
                <a:solidFill>
                  <a:srgbClr val="0948CB"/>
                </a:solidFill>
                <a:latin typeface="Abadi"/>
              </a:rPr>
              <a:t>Send HTTP Request</a:t>
            </a:r>
            <a:r>
              <a:rPr lang="en-US" sz="1600" dirty="0">
                <a:solidFill>
                  <a:schemeClr val="accent3">
                    <a:lumMod val="25000"/>
                  </a:schemeClr>
                </a:solidFill>
                <a:latin typeface="Abadi"/>
              </a:rPr>
              <a:t>: Use libraries like requests to fetch the web page.</a:t>
            </a:r>
          </a:p>
          <a:p>
            <a:pPr>
              <a:lnSpc>
                <a:spcPct val="100000"/>
              </a:lnSpc>
              <a:spcBef>
                <a:spcPts val="0"/>
              </a:spcBef>
            </a:pPr>
            <a:r>
              <a:rPr lang="en-US" sz="1600" dirty="0">
                <a:solidFill>
                  <a:srgbClr val="0948CB"/>
                </a:solidFill>
                <a:latin typeface="Abadi"/>
              </a:rPr>
              <a:t>Parse HTML Content</a:t>
            </a:r>
            <a:r>
              <a:rPr lang="en-US" sz="1600" dirty="0">
                <a:solidFill>
                  <a:schemeClr val="accent3">
                    <a:lumMod val="25000"/>
                  </a:schemeClr>
                </a:solidFill>
                <a:latin typeface="Abadi"/>
              </a:rPr>
              <a:t>: Use parsers like </a:t>
            </a:r>
            <a:r>
              <a:rPr lang="en-US" sz="1600" dirty="0" err="1">
                <a:solidFill>
                  <a:schemeClr val="accent3">
                    <a:lumMod val="25000"/>
                  </a:schemeClr>
                </a:solidFill>
                <a:latin typeface="Abadi"/>
              </a:rPr>
              <a:t>html.parser</a:t>
            </a:r>
            <a:r>
              <a:rPr lang="en-US" sz="1600" dirty="0">
                <a:solidFill>
                  <a:schemeClr val="accent3">
                    <a:lumMod val="25000"/>
                  </a:schemeClr>
                </a:solidFill>
                <a:latin typeface="Abadi"/>
              </a:rPr>
              <a:t> or </a:t>
            </a:r>
            <a:r>
              <a:rPr lang="en-US" sz="1600" dirty="0" err="1">
                <a:solidFill>
                  <a:schemeClr val="accent3">
                    <a:lumMod val="25000"/>
                  </a:schemeClr>
                </a:solidFill>
                <a:latin typeface="Abadi"/>
              </a:rPr>
              <a:t>lxml</a:t>
            </a:r>
            <a:r>
              <a:rPr lang="en-US" sz="1600" dirty="0">
                <a:solidFill>
                  <a:schemeClr val="accent3">
                    <a:lumMod val="25000"/>
                  </a:schemeClr>
                </a:solidFill>
                <a:latin typeface="Abadi"/>
              </a:rPr>
              <a:t> to extract specific HTML tags.</a:t>
            </a:r>
          </a:p>
          <a:p>
            <a:pPr>
              <a:lnSpc>
                <a:spcPct val="100000"/>
              </a:lnSpc>
              <a:spcBef>
                <a:spcPts val="0"/>
              </a:spcBef>
            </a:pPr>
            <a:r>
              <a:rPr lang="en-US" sz="1600" dirty="0">
                <a:solidFill>
                  <a:srgbClr val="0948CB"/>
                </a:solidFill>
                <a:latin typeface="Abadi"/>
              </a:rPr>
              <a:t>Data Extraction</a:t>
            </a:r>
            <a:r>
              <a:rPr lang="en-US" sz="1600" dirty="0">
                <a:solidFill>
                  <a:schemeClr val="accent3">
                    <a:lumMod val="25000"/>
                  </a:schemeClr>
                </a:solidFill>
                <a:latin typeface="Abadi"/>
              </a:rPr>
              <a:t>: Identify and extract the desired data elements (e.g., text, links, images).</a:t>
            </a:r>
          </a:p>
          <a:p>
            <a:pPr>
              <a:lnSpc>
                <a:spcPct val="100000"/>
              </a:lnSpc>
              <a:spcBef>
                <a:spcPts val="0"/>
              </a:spcBef>
            </a:pPr>
            <a:r>
              <a:rPr lang="en-US" sz="1600" dirty="0">
                <a:solidFill>
                  <a:srgbClr val="0948CB"/>
                </a:solidFill>
                <a:latin typeface="Abadi"/>
              </a:rPr>
              <a:t>Data Cleaning</a:t>
            </a:r>
            <a:r>
              <a:rPr lang="en-US" sz="1600" dirty="0">
                <a:solidFill>
                  <a:schemeClr val="accent3">
                    <a:lumMod val="25000"/>
                  </a:schemeClr>
                </a:solidFill>
                <a:latin typeface="Abadi"/>
              </a:rPr>
              <a:t>: Process and clean the raw extracted data.</a:t>
            </a:r>
          </a:p>
          <a:p>
            <a:pPr>
              <a:lnSpc>
                <a:spcPct val="100000"/>
              </a:lnSpc>
              <a:spcBef>
                <a:spcPts val="0"/>
              </a:spcBef>
            </a:pPr>
            <a:r>
              <a:rPr lang="en-US" sz="1600" dirty="0">
                <a:solidFill>
                  <a:srgbClr val="0948CB"/>
                </a:solidFill>
                <a:latin typeface="Abadi"/>
              </a:rPr>
              <a:t>Store Data</a:t>
            </a:r>
            <a:r>
              <a:rPr lang="en-US" sz="1600" dirty="0">
                <a:solidFill>
                  <a:schemeClr val="accent3">
                    <a:lumMod val="25000"/>
                  </a:schemeClr>
                </a:solidFill>
                <a:latin typeface="Abadi"/>
              </a:rPr>
              <a:t>: Save the data into a structured format (e.g., CSV, JSON, database).</a:t>
            </a:r>
          </a:p>
          <a:p>
            <a:pPr>
              <a:lnSpc>
                <a:spcPct val="100000"/>
              </a:lnSpc>
              <a:spcBef>
                <a:spcPts val="0"/>
              </a:spcBef>
            </a:pPr>
            <a:r>
              <a:rPr lang="en-US" sz="1600" dirty="0">
                <a:solidFill>
                  <a:srgbClr val="0948CB"/>
                </a:solidFill>
                <a:latin typeface="Abadi"/>
              </a:rPr>
              <a:t>Handle Dynamic Content</a:t>
            </a:r>
            <a:r>
              <a:rPr lang="en-US" sz="1600" dirty="0">
                <a:solidFill>
                  <a:schemeClr val="accent3">
                    <a:lumMod val="25000"/>
                  </a:schemeClr>
                </a:solidFill>
                <a:latin typeface="Abadi"/>
              </a:rPr>
              <a:t>: Use tools like Selenium for JavaScript-heavy pages.</a:t>
            </a:r>
          </a:p>
          <a:p>
            <a:pPr>
              <a:lnSpc>
                <a:spcPct val="100000"/>
              </a:lnSpc>
              <a:spcBef>
                <a:spcPts val="0"/>
              </a:spcBef>
            </a:pPr>
            <a:r>
              <a:rPr lang="en-US" sz="1600" dirty="0">
                <a:solidFill>
                  <a:srgbClr val="0948CB"/>
                </a:solidFill>
                <a:latin typeface="Abadi"/>
              </a:rPr>
              <a:t>Respect Ethical Guidelines</a:t>
            </a:r>
            <a:r>
              <a:rPr lang="en-US" sz="1600" dirty="0">
                <a:solidFill>
                  <a:schemeClr val="accent3">
                    <a:lumMod val="25000"/>
                  </a:schemeClr>
                </a:solidFill>
                <a:latin typeface="Abadi"/>
              </a:rPr>
              <a:t>: Comply with the website’s terms of service and robots.txt.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D0F8C30-17C7-50C3-CC57-C45DBD1B83B1}"/>
              </a:ext>
            </a:extLst>
          </p:cNvPr>
          <p:cNvPicPr>
            <a:picLocks noChangeAspect="1"/>
          </p:cNvPicPr>
          <p:nvPr/>
        </p:nvPicPr>
        <p:blipFill>
          <a:blip r:embed="rId3"/>
          <a:stretch>
            <a:fillRect/>
          </a:stretch>
        </p:blipFill>
        <p:spPr>
          <a:xfrm>
            <a:off x="6516516" y="1675607"/>
            <a:ext cx="4769095" cy="419756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194</TotalTime>
  <Words>3842</Words>
  <Application>Microsoft Office PowerPoint</Application>
  <PresentationFormat>Widescreen</PresentationFormat>
  <Paragraphs>353</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Kyle Akepanidtaworn</cp:lastModifiedBy>
  <cp:revision>198</cp:revision>
  <dcterms:created xsi:type="dcterms:W3CDTF">2021-04-29T18:58:34Z</dcterms:created>
  <dcterms:modified xsi:type="dcterms:W3CDTF">2025-04-10T14:37:47Z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